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16.xml" ContentType="application/vnd.openxmlformats-officedocument.presentationml.tags+xml"/>
  <Override PartName="/ppt/notesSlides/notesSlide1.xml" ContentType="application/vnd.openxmlformats-officedocument.presentationml.notesSlide+xml"/>
  <Override PartName="/ppt/tags/tag17.xml" ContentType="application/vnd.openxmlformats-officedocument.presentationml.tags+xml"/>
  <Override PartName="/ppt/notesSlides/notesSlide2.xml" ContentType="application/vnd.openxmlformats-officedocument.presentationml.notesSlide+xml"/>
  <Override PartName="/ppt/tags/tag18.xml" ContentType="application/vnd.openxmlformats-officedocument.presentationml.tags+xml"/>
  <Override PartName="/ppt/notesSlides/notesSlide3.xml" ContentType="application/vnd.openxmlformats-officedocument.presentationml.notesSlide+xml"/>
  <Override PartName="/ppt/tags/tag19.xml" ContentType="application/vnd.openxmlformats-officedocument.presentationml.tags+xml"/>
  <Override PartName="/ppt/notesSlides/notesSlide4.xml" ContentType="application/vnd.openxmlformats-officedocument.presentationml.notesSlide+xml"/>
  <Override PartName="/ppt/tags/tag20.xml" ContentType="application/vnd.openxmlformats-officedocument.presentationml.tags+xml"/>
  <Override PartName="/ppt/notesSlides/notesSlide5.xml" ContentType="application/vnd.openxmlformats-officedocument.presentationml.notesSlide+xml"/>
  <Override PartName="/ppt/tags/tag21.xml" ContentType="application/vnd.openxmlformats-officedocument.presentationml.tags+xml"/>
  <Override PartName="/ppt/notesSlides/notesSlide6.xml" ContentType="application/vnd.openxmlformats-officedocument.presentationml.notesSlide+xml"/>
  <Override PartName="/ppt/tags/tag22.xml" ContentType="application/vnd.openxmlformats-officedocument.presentationml.tags+xml"/>
  <Override PartName="/ppt/notesSlides/notesSlide7.xml" ContentType="application/vnd.openxmlformats-officedocument.presentationml.notesSlide+xml"/>
  <Override PartName="/ppt/tags/tag23.xml" ContentType="application/vnd.openxmlformats-officedocument.presentationml.tags+xml"/>
  <Override PartName="/ppt/notesSlides/notesSlide8.xml" ContentType="application/vnd.openxmlformats-officedocument.presentationml.notesSlide+xml"/>
  <Override PartName="/ppt/tags/tag24.xml" ContentType="application/vnd.openxmlformats-officedocument.presentationml.tags+xml"/>
  <Override PartName="/ppt/notesSlides/notesSlide9.xml" ContentType="application/vnd.openxmlformats-officedocument.presentationml.notesSlide+xml"/>
  <Override PartName="/ppt/tags/tag25.xml" ContentType="application/vnd.openxmlformats-officedocument.presentationml.tags+xml"/>
  <Override PartName="/ppt/notesSlides/notesSlide10.xml" ContentType="application/vnd.openxmlformats-officedocument.presentationml.notesSlide+xml"/>
  <Override PartName="/ppt/tags/tag26.xml" ContentType="application/vnd.openxmlformats-officedocument.presentationml.tags+xml"/>
  <Override PartName="/ppt/notesSlides/notesSlide11.xml" ContentType="application/vnd.openxmlformats-officedocument.presentationml.notesSlide+xml"/>
  <Override PartName="/ppt/tags/tag27.xml" ContentType="application/vnd.openxmlformats-officedocument.presentationml.tags+xml"/>
  <Override PartName="/ppt/notesSlides/notesSlide12.xml" ContentType="application/vnd.openxmlformats-officedocument.presentationml.notesSlide+xml"/>
  <Override PartName="/ppt/tags/tag28.xml" ContentType="application/vnd.openxmlformats-officedocument.presentationml.tags+xml"/>
  <Override PartName="/ppt/notesSlides/notesSlide13.xml" ContentType="application/vnd.openxmlformats-officedocument.presentationml.notesSlide+xml"/>
  <Override PartName="/ppt/tags/tag29.xml" ContentType="application/vnd.openxmlformats-officedocument.presentationml.tags+xml"/>
  <Override PartName="/ppt/notesSlides/notesSlide14.xml" ContentType="application/vnd.openxmlformats-officedocument.presentationml.notesSlide+xml"/>
  <Override PartName="/ppt/tags/tag30.xml" ContentType="application/vnd.openxmlformats-officedocument.presentationml.tags+xml"/>
  <Override PartName="/ppt/notesSlides/notesSlide15.xml" ContentType="application/vnd.openxmlformats-officedocument.presentationml.notesSlide+xml"/>
  <Override PartName="/ppt/tags/tag31.xml" ContentType="application/vnd.openxmlformats-officedocument.presentationml.tags+xml"/>
  <Override PartName="/ppt/notesSlides/notesSlide16.xml" ContentType="application/vnd.openxmlformats-officedocument.presentationml.notesSlide+xml"/>
  <Override PartName="/ppt/tags/tag32.xml" ContentType="application/vnd.openxmlformats-officedocument.presentationml.tags+xml"/>
  <Override PartName="/ppt/notesSlides/notesSlide17.xml" ContentType="application/vnd.openxmlformats-officedocument.presentationml.notesSlide+xml"/>
  <Override PartName="/ppt/tags/tag33.xml" ContentType="application/vnd.openxmlformats-officedocument.presentationml.tags+xml"/>
  <Override PartName="/ppt/notesSlides/notesSlide18.xml" ContentType="application/vnd.openxmlformats-officedocument.presentationml.notesSlide+xml"/>
  <Override PartName="/ppt/tags/tag34.xml" ContentType="application/vnd.openxmlformats-officedocument.presentationml.tags+xml"/>
  <Override PartName="/ppt/notesSlides/notesSlide19.xml" ContentType="application/vnd.openxmlformats-officedocument.presentationml.notesSlide+xml"/>
  <Override PartName="/ppt/tags/tag35.xml" ContentType="application/vnd.openxmlformats-officedocument.presentationml.tags+xml"/>
  <Override PartName="/ppt/notesSlides/notesSlide20.xml" ContentType="application/vnd.openxmlformats-officedocument.presentationml.notesSlide+xml"/>
  <Override PartName="/ppt/tags/tag36.xml" ContentType="application/vnd.openxmlformats-officedocument.presentationml.tags+xml"/>
  <Override PartName="/ppt/notesSlides/notesSlide21.xml" ContentType="application/vnd.openxmlformats-officedocument.presentationml.notesSlide+xml"/>
  <Override PartName="/ppt/tags/tag37.xml" ContentType="application/vnd.openxmlformats-officedocument.presentationml.tags+xml"/>
  <Override PartName="/ppt/notesSlides/notesSlide22.xml" ContentType="application/vnd.openxmlformats-officedocument.presentationml.notesSlide+xml"/>
  <Override PartName="/ppt/tags/tag38.xml" ContentType="application/vnd.openxmlformats-officedocument.presentationml.tags+xml"/>
  <Override PartName="/ppt/notesSlides/notesSlide23.xml" ContentType="application/vnd.openxmlformats-officedocument.presentationml.notesSlide+xml"/>
  <Override PartName="/ppt/tags/tag39.xml" ContentType="application/vnd.openxmlformats-officedocument.presentationml.tags+xml"/>
  <Override PartName="/ppt/notesSlides/notesSlide24.xml" ContentType="application/vnd.openxmlformats-officedocument.presentationml.notesSlide+xml"/>
  <Override PartName="/ppt/tags/tag40.xml" ContentType="application/vnd.openxmlformats-officedocument.presentationml.tags+xml"/>
  <Override PartName="/ppt/notesSlides/notesSlide25.xml" ContentType="application/vnd.openxmlformats-officedocument.presentationml.notesSlide+xml"/>
  <Override PartName="/ppt/tags/tag41.xml" ContentType="application/vnd.openxmlformats-officedocument.presentationml.tags+xml"/>
  <Override PartName="/ppt/notesSlides/notesSlide26.xml" ContentType="application/vnd.openxmlformats-officedocument.presentationml.notesSlide+xml"/>
  <Override PartName="/ppt/tags/tag42.xml" ContentType="application/vnd.openxmlformats-officedocument.presentationml.tags+xml"/>
  <Override PartName="/ppt/notesSlides/notesSlide27.xml" ContentType="application/vnd.openxmlformats-officedocument.presentationml.notesSlide+xml"/>
  <Override PartName="/ppt/tags/tag43.xml" ContentType="application/vnd.openxmlformats-officedocument.presentationml.tags+xml"/>
  <Override PartName="/ppt/notesSlides/notesSlide28.xml" ContentType="application/vnd.openxmlformats-officedocument.presentationml.notesSlide+xml"/>
  <Override PartName="/ppt/tags/tag44.xml" ContentType="application/vnd.openxmlformats-officedocument.presentationml.tags+xml"/>
  <Override PartName="/ppt/notesSlides/notesSlide29.xml" ContentType="application/vnd.openxmlformats-officedocument.presentationml.notesSlide+xml"/>
  <Override PartName="/ppt/tags/tag45.xml" ContentType="application/vnd.openxmlformats-officedocument.presentationml.tags+xml"/>
  <Override PartName="/ppt/notesSlides/notesSlide30.xml" ContentType="application/vnd.openxmlformats-officedocument.presentationml.notesSlide+xml"/>
  <Override PartName="/ppt/tags/tag46.xml" ContentType="application/vnd.openxmlformats-officedocument.presentationml.tags+xml"/>
  <Override PartName="/ppt/notesSlides/notesSlide31.xml" ContentType="application/vnd.openxmlformats-officedocument.presentationml.notesSlide+xml"/>
  <Override PartName="/ppt/tags/tag47.xml" ContentType="application/vnd.openxmlformats-officedocument.presentationml.tags+xml"/>
  <Override PartName="/ppt/notesSlides/notesSlide32.xml" ContentType="application/vnd.openxmlformats-officedocument.presentationml.notesSlide+xml"/>
  <Override PartName="/ppt/tags/tag48.xml" ContentType="application/vnd.openxmlformats-officedocument.presentationml.tags+xml"/>
  <Override PartName="/ppt/notesSlides/notesSlide33.xml" ContentType="application/vnd.openxmlformats-officedocument.presentationml.notesSlide+xml"/>
  <Override PartName="/ppt/tags/tag49.xml" ContentType="application/vnd.openxmlformats-officedocument.presentationml.tags+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4" r:id="rId1"/>
  </p:sldMasterIdLst>
  <p:notesMasterIdLst>
    <p:notesMasterId r:id="rId36"/>
  </p:notesMasterIdLst>
  <p:handoutMasterIdLst>
    <p:handoutMasterId r:id="rId37"/>
  </p:handoutMasterIdLst>
  <p:sldIdLst>
    <p:sldId id="285" r:id="rId2"/>
    <p:sldId id="286" r:id="rId3"/>
    <p:sldId id="287" r:id="rId4"/>
    <p:sldId id="288" r:id="rId5"/>
    <p:sldId id="289" r:id="rId6"/>
    <p:sldId id="290" r:id="rId7"/>
    <p:sldId id="291" r:id="rId8"/>
    <p:sldId id="292" r:id="rId9"/>
    <p:sldId id="293" r:id="rId10"/>
    <p:sldId id="294" r:id="rId11"/>
    <p:sldId id="295" r:id="rId12"/>
    <p:sldId id="296" r:id="rId13"/>
    <p:sldId id="297" r:id="rId14"/>
    <p:sldId id="298" r:id="rId15"/>
    <p:sldId id="299" r:id="rId16"/>
    <p:sldId id="300" r:id="rId17"/>
    <p:sldId id="301" r:id="rId18"/>
    <p:sldId id="302" r:id="rId19"/>
    <p:sldId id="303" r:id="rId20"/>
    <p:sldId id="304" r:id="rId21"/>
    <p:sldId id="305" r:id="rId22"/>
    <p:sldId id="306" r:id="rId23"/>
    <p:sldId id="307" r:id="rId24"/>
    <p:sldId id="308" r:id="rId25"/>
    <p:sldId id="309" r:id="rId26"/>
    <p:sldId id="310" r:id="rId27"/>
    <p:sldId id="311" r:id="rId28"/>
    <p:sldId id="312" r:id="rId29"/>
    <p:sldId id="313" r:id="rId30"/>
    <p:sldId id="314" r:id="rId31"/>
    <p:sldId id="315" r:id="rId32"/>
    <p:sldId id="316" r:id="rId33"/>
    <p:sldId id="317" r:id="rId34"/>
    <p:sldId id="318" r:id="rId35"/>
  </p:sldIdLst>
  <p:sldSz cx="18288000" cy="10287000"/>
  <p:notesSz cx="7772400" cy="10058400"/>
  <p:custDataLst>
    <p:tags r:id="rId38"/>
  </p:custDataLst>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4" orient="horz" pos="3240">
          <p15:clr>
            <a:srgbClr val="A4A3A4"/>
          </p15:clr>
        </p15:guide>
        <p15:guide id="6" pos="5760">
          <p15:clr>
            <a:srgbClr val="A4A3A4"/>
          </p15:clr>
        </p15:guide>
      </p15:sldGuideLst>
    </p:ext>
    <p:ext uri="{2D200454-40CA-4A62-9FC3-DE9A4176ACB9}">
      <p15:notesGuideLst xmlns:p15="http://schemas.microsoft.com/office/powerpoint/2012/main">
        <p15:guide id="1" orient="horz" pos="2923">
          <p15:clr>
            <a:srgbClr val="A4A3A4"/>
          </p15:clr>
        </p15:guide>
        <p15:guide id="2" orient="horz" pos="283">
          <p15:clr>
            <a:srgbClr val="A4A3A4"/>
          </p15:clr>
        </p15:guide>
        <p15:guide id="3" pos="2448"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74634"/>
    <a:srgbClr val="D1350F"/>
    <a:srgbClr val="FFFFFF"/>
    <a:srgbClr val="FDE8E3"/>
    <a:srgbClr val="572B16"/>
    <a:srgbClr val="A6A6A6"/>
    <a:srgbClr val="E0E2E1"/>
    <a:srgbClr val="D8E1E6"/>
    <a:srgbClr val="5A869F"/>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610" autoAdjust="0"/>
    <p:restoredTop sz="78108" autoAdjust="0"/>
  </p:normalViewPr>
  <p:slideViewPr>
    <p:cSldViewPr showGuides="1">
      <p:cViewPr varScale="1">
        <p:scale>
          <a:sx n="35" d="100"/>
          <a:sy n="35" d="100"/>
        </p:scale>
        <p:origin x="1170" y="72"/>
      </p:cViewPr>
      <p:guideLst>
        <p:guide orient="horz" pos="3240"/>
        <p:guide pos="5760"/>
      </p:guideLst>
    </p:cSldViewPr>
  </p:slideViewPr>
  <p:outlineViewPr>
    <p:cViewPr>
      <p:scale>
        <a:sx n="33" d="100"/>
        <a:sy n="33" d="100"/>
      </p:scale>
      <p:origin x="0" y="0"/>
    </p:cViewPr>
    <p:sldLst>
      <p:sld r:id="rId1" collapse="1"/>
      <p:sld r:id="rId2" collapse="1"/>
      <p:sld r:id="rId3" collapse="1"/>
      <p:sld r:id="rId4" collapse="1"/>
      <p:sld r:id="rId5" collapse="1"/>
      <p:sld r:id="rId6" collapse="1"/>
      <p:sld r:id="rId7" collapse="1"/>
      <p:sld r:id="rId8" collapse="1"/>
      <p:sld r:id="rId9" collapse="1"/>
      <p:sld r:id="rId10" collapse="1"/>
      <p:sld r:id="rId11" collapse="1"/>
      <p:sld r:id="rId12" collapse="1"/>
      <p:sld r:id="rId13" collapse="1"/>
      <p:sld r:id="rId14" collapse="1"/>
      <p:sld r:id="rId15" collapse="1"/>
      <p:sld r:id="rId16" collapse="1"/>
      <p:sld r:id="rId17" collapse="1"/>
      <p:sld r:id="rId18" collapse="1"/>
      <p:sld r:id="rId19" collapse="1"/>
      <p:sld r:id="rId20" collapse="1"/>
      <p:sld r:id="rId21" collapse="1"/>
      <p:sld r:id="rId22" collapse="1"/>
      <p:sld r:id="rId23" collapse="1"/>
      <p:sld r:id="rId24" collapse="1"/>
      <p:sld r:id="rId25" collapse="1"/>
      <p:sld r:id="rId26" collapse="1"/>
      <p:sld r:id="rId27" collapse="1"/>
      <p:sld r:id="rId28" collapse="1"/>
      <p:sld r:id="rId29" collapse="1"/>
      <p:sld r:id="rId30" collapse="1"/>
      <p:sld r:id="rId31" collapse="1"/>
      <p:sld r:id="rId32" collapse="1"/>
      <p:sld r:id="rId33" collapse="1"/>
      <p:sld r:id="rId34" collapse="1"/>
    </p:sldLst>
  </p:outlineViewPr>
  <p:notesTextViewPr>
    <p:cViewPr>
      <p:scale>
        <a:sx n="100" d="100"/>
        <a:sy n="100" d="100"/>
      </p:scale>
      <p:origin x="0" y="0"/>
    </p:cViewPr>
  </p:notesTextViewPr>
  <p:sorterViewPr>
    <p:cViewPr>
      <p:scale>
        <a:sx n="66" d="100"/>
        <a:sy n="66" d="100"/>
      </p:scale>
      <p:origin x="0" y="0"/>
    </p:cViewPr>
  </p:sorterViewPr>
  <p:notesViewPr>
    <p:cSldViewPr showGuides="1">
      <p:cViewPr>
        <p:scale>
          <a:sx n="90" d="100"/>
          <a:sy n="90" d="100"/>
        </p:scale>
        <p:origin x="1776" y="-2634"/>
      </p:cViewPr>
      <p:guideLst>
        <p:guide orient="horz" pos="2923"/>
        <p:guide orient="horz" pos="283"/>
        <p:guide pos="2448"/>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gs" Target="tags/tag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handoutMaster" Target="handoutMasters/handoutMaster1.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_rels/viewProps.xml.rels><?xml version="1.0" encoding="UTF-8" standalone="yes"?>
<Relationships xmlns="http://schemas.openxmlformats.org/package/2006/relationships"><Relationship Id="rId8" Type="http://schemas.openxmlformats.org/officeDocument/2006/relationships/slide" Target="slides/slide8.xml"/><Relationship Id="rId13" Type="http://schemas.openxmlformats.org/officeDocument/2006/relationships/slide" Target="slides/slide13.xml"/><Relationship Id="rId18" Type="http://schemas.openxmlformats.org/officeDocument/2006/relationships/slide" Target="slides/slide18.xml"/><Relationship Id="rId26" Type="http://schemas.openxmlformats.org/officeDocument/2006/relationships/slide" Target="slides/slide26.xml"/><Relationship Id="rId3" Type="http://schemas.openxmlformats.org/officeDocument/2006/relationships/slide" Target="slides/slide3.xml"/><Relationship Id="rId21" Type="http://schemas.openxmlformats.org/officeDocument/2006/relationships/slide" Target="slides/slide21.xml"/><Relationship Id="rId34" Type="http://schemas.openxmlformats.org/officeDocument/2006/relationships/slide" Target="slides/slide34.xml"/><Relationship Id="rId7" Type="http://schemas.openxmlformats.org/officeDocument/2006/relationships/slide" Target="slides/slide7.xml"/><Relationship Id="rId12" Type="http://schemas.openxmlformats.org/officeDocument/2006/relationships/slide" Target="slides/slide12.xml"/><Relationship Id="rId17" Type="http://schemas.openxmlformats.org/officeDocument/2006/relationships/slide" Target="slides/slide17.xml"/><Relationship Id="rId25" Type="http://schemas.openxmlformats.org/officeDocument/2006/relationships/slide" Target="slides/slide25.xml"/><Relationship Id="rId33" Type="http://schemas.openxmlformats.org/officeDocument/2006/relationships/slide" Target="slides/slide33.xml"/><Relationship Id="rId2" Type="http://schemas.openxmlformats.org/officeDocument/2006/relationships/slide" Target="slides/slide2.xml"/><Relationship Id="rId16" Type="http://schemas.openxmlformats.org/officeDocument/2006/relationships/slide" Target="slides/slide16.xml"/><Relationship Id="rId20" Type="http://schemas.openxmlformats.org/officeDocument/2006/relationships/slide" Target="slides/slide20.xml"/><Relationship Id="rId29" Type="http://schemas.openxmlformats.org/officeDocument/2006/relationships/slide" Target="slides/slide29.xml"/><Relationship Id="rId1" Type="http://schemas.openxmlformats.org/officeDocument/2006/relationships/slide" Target="slides/slide1.xml"/><Relationship Id="rId6" Type="http://schemas.openxmlformats.org/officeDocument/2006/relationships/slide" Target="slides/slide6.xml"/><Relationship Id="rId11" Type="http://schemas.openxmlformats.org/officeDocument/2006/relationships/slide" Target="slides/slide11.xml"/><Relationship Id="rId24" Type="http://schemas.openxmlformats.org/officeDocument/2006/relationships/slide" Target="slides/slide24.xml"/><Relationship Id="rId32" Type="http://schemas.openxmlformats.org/officeDocument/2006/relationships/slide" Target="slides/slide32.xml"/><Relationship Id="rId5" Type="http://schemas.openxmlformats.org/officeDocument/2006/relationships/slide" Target="slides/slide5.xml"/><Relationship Id="rId15" Type="http://schemas.openxmlformats.org/officeDocument/2006/relationships/slide" Target="slides/slide15.xml"/><Relationship Id="rId23" Type="http://schemas.openxmlformats.org/officeDocument/2006/relationships/slide" Target="slides/slide23.xml"/><Relationship Id="rId28" Type="http://schemas.openxmlformats.org/officeDocument/2006/relationships/slide" Target="slides/slide28.xml"/><Relationship Id="rId10" Type="http://schemas.openxmlformats.org/officeDocument/2006/relationships/slide" Target="slides/slide10.xml"/><Relationship Id="rId19" Type="http://schemas.openxmlformats.org/officeDocument/2006/relationships/slide" Target="slides/slide19.xml"/><Relationship Id="rId31" Type="http://schemas.openxmlformats.org/officeDocument/2006/relationships/slide" Target="slides/slide31.xml"/><Relationship Id="rId4" Type="http://schemas.openxmlformats.org/officeDocument/2006/relationships/slide" Target="slides/slide4.xml"/><Relationship Id="rId9" Type="http://schemas.openxmlformats.org/officeDocument/2006/relationships/slide" Target="slides/slide9.xml"/><Relationship Id="rId14" Type="http://schemas.openxmlformats.org/officeDocument/2006/relationships/slide" Target="slides/slide14.xml"/><Relationship Id="rId22" Type="http://schemas.openxmlformats.org/officeDocument/2006/relationships/slide" Target="slides/slide22.xml"/><Relationship Id="rId27" Type="http://schemas.openxmlformats.org/officeDocument/2006/relationships/slide" Target="slides/slide27.xml"/><Relationship Id="rId30" Type="http://schemas.openxmlformats.org/officeDocument/2006/relationships/slide" Target="slides/slide3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5714" name="Rectangle 2"/>
          <p:cNvSpPr>
            <a:spLocks noGrp="1" noChangeArrowheads="1"/>
          </p:cNvSpPr>
          <p:nvPr>
            <p:ph type="hdr" sz="quarter"/>
          </p:nvPr>
        </p:nvSpPr>
        <p:spPr bwMode="auto">
          <a:xfrm>
            <a:off x="0" y="0"/>
            <a:ext cx="3028950" cy="463550"/>
          </a:xfrm>
          <a:prstGeom prst="rect">
            <a:avLst/>
          </a:prstGeom>
          <a:noFill/>
          <a:ln w="9525">
            <a:noFill/>
            <a:miter lim="800000"/>
            <a:headEnd/>
            <a:tailEnd/>
          </a:ln>
          <a:effectLst/>
        </p:spPr>
        <p:txBody>
          <a:bodyPr vert="horz" wrap="square" lIns="92985" tIns="46493" rIns="92985" bIns="46493" numCol="1" anchor="t" anchorCtr="0" compatLnSpc="1">
            <a:prstTxWarp prst="textNoShape">
              <a:avLst/>
            </a:prstTxWarp>
          </a:bodyPr>
          <a:lstStyle>
            <a:lvl1pPr algn="l" defTabSz="930275">
              <a:spcBef>
                <a:spcPct val="0"/>
              </a:spcBef>
              <a:buClr>
                <a:srgbClr val="000000"/>
              </a:buClr>
              <a:buFont typeface="Arial" pitchFamily="34" charset="0"/>
              <a:buNone/>
              <a:defRPr sz="1200" b="1">
                <a:latin typeface="Arial" pitchFamily="34" charset="0"/>
                <a:cs typeface="+mn-cs"/>
              </a:defRPr>
            </a:lvl1pPr>
          </a:lstStyle>
          <a:p>
            <a:pPr>
              <a:defRPr/>
            </a:pPr>
            <a:endParaRPr lang="en-US"/>
          </a:p>
        </p:txBody>
      </p:sp>
      <p:sp>
        <p:nvSpPr>
          <p:cNvPr id="115715" name="Rectangle 3"/>
          <p:cNvSpPr>
            <a:spLocks noGrp="1" noChangeArrowheads="1"/>
          </p:cNvSpPr>
          <p:nvPr>
            <p:ph type="dt" sz="quarter" idx="1"/>
          </p:nvPr>
        </p:nvSpPr>
        <p:spPr bwMode="auto">
          <a:xfrm>
            <a:off x="3962400" y="0"/>
            <a:ext cx="3028950" cy="463550"/>
          </a:xfrm>
          <a:prstGeom prst="rect">
            <a:avLst/>
          </a:prstGeom>
          <a:noFill/>
          <a:ln w="9525">
            <a:noFill/>
            <a:miter lim="800000"/>
            <a:headEnd/>
            <a:tailEnd/>
          </a:ln>
          <a:effectLst/>
        </p:spPr>
        <p:txBody>
          <a:bodyPr vert="horz" wrap="square" lIns="92985" tIns="46493" rIns="92985" bIns="46493" numCol="1" anchor="t" anchorCtr="0" compatLnSpc="1">
            <a:prstTxWarp prst="textNoShape">
              <a:avLst/>
            </a:prstTxWarp>
          </a:bodyPr>
          <a:lstStyle>
            <a:lvl1pPr algn="r" defTabSz="930275">
              <a:spcBef>
                <a:spcPct val="0"/>
              </a:spcBef>
              <a:buClr>
                <a:srgbClr val="000000"/>
              </a:buClr>
              <a:buFont typeface="Arial" pitchFamily="34" charset="0"/>
              <a:buNone/>
              <a:defRPr sz="1200" b="1">
                <a:latin typeface="Arial" pitchFamily="34" charset="0"/>
                <a:cs typeface="+mn-cs"/>
              </a:defRPr>
            </a:lvl1pPr>
          </a:lstStyle>
          <a:p>
            <a:pPr>
              <a:defRPr/>
            </a:pPr>
            <a:endParaRPr lang="en-US"/>
          </a:p>
        </p:txBody>
      </p:sp>
      <p:sp>
        <p:nvSpPr>
          <p:cNvPr id="115716" name="Rectangle 4"/>
          <p:cNvSpPr>
            <a:spLocks noGrp="1" noChangeArrowheads="1"/>
          </p:cNvSpPr>
          <p:nvPr>
            <p:ph type="ftr" sz="quarter" idx="2"/>
          </p:nvPr>
        </p:nvSpPr>
        <p:spPr bwMode="auto">
          <a:xfrm>
            <a:off x="0" y="8818563"/>
            <a:ext cx="3028950" cy="463550"/>
          </a:xfrm>
          <a:prstGeom prst="rect">
            <a:avLst/>
          </a:prstGeom>
          <a:noFill/>
          <a:ln w="9525">
            <a:noFill/>
            <a:miter lim="800000"/>
            <a:headEnd/>
            <a:tailEnd/>
          </a:ln>
          <a:effectLst/>
        </p:spPr>
        <p:txBody>
          <a:bodyPr vert="horz" wrap="square" lIns="92985" tIns="46493" rIns="92985" bIns="46493" numCol="1" anchor="b" anchorCtr="0" compatLnSpc="1">
            <a:prstTxWarp prst="textNoShape">
              <a:avLst/>
            </a:prstTxWarp>
          </a:bodyPr>
          <a:lstStyle>
            <a:lvl1pPr algn="l" defTabSz="930275">
              <a:spcBef>
                <a:spcPct val="0"/>
              </a:spcBef>
              <a:buClr>
                <a:srgbClr val="000000"/>
              </a:buClr>
              <a:buFont typeface="Arial" pitchFamily="34" charset="0"/>
              <a:buNone/>
              <a:defRPr sz="1200" b="1">
                <a:latin typeface="Arial" pitchFamily="34" charset="0"/>
                <a:cs typeface="+mn-cs"/>
              </a:defRPr>
            </a:lvl1pPr>
          </a:lstStyle>
          <a:p>
            <a:pPr>
              <a:defRPr/>
            </a:pPr>
            <a:endParaRPr lang="en-US"/>
          </a:p>
        </p:txBody>
      </p:sp>
      <p:sp>
        <p:nvSpPr>
          <p:cNvPr id="115717" name="Rectangle 5"/>
          <p:cNvSpPr>
            <a:spLocks noGrp="1" noChangeArrowheads="1"/>
          </p:cNvSpPr>
          <p:nvPr>
            <p:ph type="sldNum" sz="quarter" idx="3"/>
          </p:nvPr>
        </p:nvSpPr>
        <p:spPr bwMode="auto">
          <a:xfrm>
            <a:off x="3962400" y="8818563"/>
            <a:ext cx="3028950" cy="463550"/>
          </a:xfrm>
          <a:prstGeom prst="rect">
            <a:avLst/>
          </a:prstGeom>
          <a:noFill/>
          <a:ln w="9525">
            <a:noFill/>
            <a:miter lim="800000"/>
            <a:headEnd/>
            <a:tailEnd/>
          </a:ln>
          <a:effectLst/>
        </p:spPr>
        <p:txBody>
          <a:bodyPr vert="horz" wrap="square" lIns="92985" tIns="46493" rIns="92985" bIns="46493" numCol="1" anchor="b" anchorCtr="0" compatLnSpc="1">
            <a:prstTxWarp prst="textNoShape">
              <a:avLst/>
            </a:prstTxWarp>
          </a:bodyPr>
          <a:lstStyle>
            <a:lvl1pPr algn="r" defTabSz="930275">
              <a:spcBef>
                <a:spcPct val="0"/>
              </a:spcBef>
              <a:buClr>
                <a:srgbClr val="000000"/>
              </a:buClr>
              <a:buFont typeface="Arial" pitchFamily="34" charset="0"/>
              <a:buNone/>
              <a:defRPr sz="1200" b="1">
                <a:latin typeface="Arial" pitchFamily="34" charset="0"/>
                <a:cs typeface="+mn-cs"/>
              </a:defRPr>
            </a:lvl1pPr>
          </a:lstStyle>
          <a:p>
            <a:pPr>
              <a:defRPr/>
            </a:pPr>
            <a:fld id="{E017113E-EE52-418C-876D-51A57B740EFE}" type="slidenum">
              <a:rPr lang="en-US"/>
              <a:pPr>
                <a:defRPr/>
              </a:pPr>
              <a:t>‹#›</a:t>
            </a:fld>
            <a:endParaRPr lang="en-US" dirty="0"/>
          </a:p>
        </p:txBody>
      </p:sp>
    </p:spTree>
    <p:extLst>
      <p:ext uri="{BB962C8B-B14F-4D97-AF65-F5344CB8AC3E}">
        <p14:creationId xmlns:p14="http://schemas.microsoft.com/office/powerpoint/2010/main" val="1616331984"/>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698" name="Slide_Image_Placeholder"/>
          <p:cNvSpPr>
            <a:spLocks noGrp="1" noRot="1" noChangeAspect="1" noChangeArrowheads="1" noTextEdit="1"/>
          </p:cNvSpPr>
          <p:nvPr>
            <p:ph type="sldImg" idx="2"/>
          </p:nvPr>
        </p:nvSpPr>
        <p:spPr bwMode="auto">
          <a:xfrm>
            <a:off x="457200" y="457200"/>
            <a:ext cx="6858000" cy="3859213"/>
          </a:xfrm>
          <a:prstGeom prst="rect">
            <a:avLst/>
          </a:prstGeom>
          <a:noFill/>
          <a:ln w="9525">
            <a:solidFill>
              <a:srgbClr val="000000"/>
            </a:solidFill>
            <a:miter lim="800000"/>
            <a:headEnd/>
            <a:tailEnd/>
          </a:ln>
        </p:spPr>
      </p:sp>
      <p:sp>
        <p:nvSpPr>
          <p:cNvPr id="4101" name="Notes_TextBox_Placeholder"/>
          <p:cNvSpPr>
            <a:spLocks noGrp="1" noChangeArrowheads="1"/>
          </p:cNvSpPr>
          <p:nvPr>
            <p:ph type="body" sz="quarter" idx="3"/>
          </p:nvPr>
        </p:nvSpPr>
        <p:spPr bwMode="auto">
          <a:xfrm>
            <a:off x="457200" y="4617720"/>
            <a:ext cx="6858000" cy="5212080"/>
          </a:xfrm>
          <a:prstGeom prst="rect">
            <a:avLst/>
          </a:prstGeom>
          <a:noFill/>
          <a:ln w="9525">
            <a:noFill/>
            <a:miter lim="800000"/>
            <a:headEnd/>
            <a:tailEnd/>
          </a:ln>
          <a:effectLst/>
        </p:spPr>
        <p:txBody>
          <a:bodyPr vert="horz" wrap="square" lIns="12915" tIns="12915" rIns="12915" bIns="12915" numCol="1" anchor="t" anchorCtr="0" compatLnSpc="1">
            <a:prstTxWarp prst="textNoShape">
              <a:avLst/>
            </a:prstTxWarp>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4107" name="Rectangle 11"/>
          <p:cNvSpPr>
            <a:spLocks noGrp="1" noChangeArrowheads="1"/>
          </p:cNvSpPr>
          <p:nvPr>
            <p:ph type="ftr" sz="quarter" idx="4"/>
          </p:nvPr>
        </p:nvSpPr>
        <p:spPr bwMode="auto">
          <a:xfrm>
            <a:off x="457200" y="9555480"/>
            <a:ext cx="6858000" cy="2286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spcBef>
                <a:spcPct val="0"/>
              </a:spcBef>
              <a:buClrTx/>
              <a:buFontTx/>
              <a:buNone/>
              <a:defRPr sz="1100" b="1">
                <a:latin typeface="Oracle Sans" panose="020B0503020204020204" pitchFamily="34" charset="0"/>
                <a:cs typeface="Oracle Sans" panose="020B0503020204020204" pitchFamily="34" charset="0"/>
              </a:defRPr>
            </a:lvl1pPr>
          </a:lstStyle>
          <a:p>
            <a:pPr>
              <a:defRPr/>
            </a:pPr>
            <a:r>
              <a:rPr lang="en-US"/>
              <a:t>Oracle Database 19c: PL/SQL Workshop   A - &lt;#&gt;</a:t>
            </a:r>
            <a:endParaRPr lang="en-US" dirty="0"/>
          </a:p>
        </p:txBody>
      </p:sp>
      <p:sp>
        <p:nvSpPr>
          <p:cNvPr id="4108" name="NotesMaster_TextBoxGuide"/>
          <p:cNvSpPr>
            <a:spLocks noChangeShapeType="1"/>
          </p:cNvSpPr>
          <p:nvPr/>
        </p:nvSpPr>
        <p:spPr bwMode="auto">
          <a:xfrm>
            <a:off x="457200" y="9464675"/>
            <a:ext cx="6858000" cy="0"/>
          </a:xfrm>
          <a:prstGeom prst="line">
            <a:avLst/>
          </a:prstGeom>
          <a:noFill/>
          <a:ln w="9525">
            <a:noFill/>
            <a:prstDash val="sysDot"/>
            <a:round/>
            <a:headEnd/>
            <a:tailEnd/>
          </a:ln>
          <a:effectLst/>
        </p:spPr>
        <p:txBody>
          <a:bodyPr wrap="none" anchor="ctr"/>
          <a:lstStyle/>
          <a:p>
            <a:pPr algn="ctr">
              <a:spcBef>
                <a:spcPct val="20000"/>
              </a:spcBef>
              <a:buClr>
                <a:srgbClr val="FF0000"/>
              </a:buClr>
              <a:buFont typeface="Arial" pitchFamily="34" charset="0"/>
              <a:buNone/>
              <a:defRPr/>
            </a:pPr>
            <a:endParaRPr lang="en-US" dirty="0">
              <a:latin typeface="Arial" pitchFamily="34" charset="0"/>
              <a:cs typeface="+mn-cs"/>
            </a:endParaRPr>
          </a:p>
        </p:txBody>
      </p:sp>
    </p:spTree>
    <p:extLst>
      <p:ext uri="{BB962C8B-B14F-4D97-AF65-F5344CB8AC3E}">
        <p14:creationId xmlns:p14="http://schemas.microsoft.com/office/powerpoint/2010/main" val="3279555828"/>
      </p:ext>
    </p:extLst>
  </p:cSld>
  <p:clrMap bg1="lt1" tx1="dk1" bg2="lt2" tx2="dk2" accent1="accent1" accent2="accent2" accent3="accent3" accent4="accent4" accent5="accent5" accent6="accent6" hlink="hlink" folHlink="folHlink"/>
  <p:hf hdr="0" dt="0"/>
  <p:notesStyle>
    <a:lvl1pPr algn="l" defTabSz="914361" rtl="0" eaLnBrk="0" fontAlgn="base" hangingPunct="0">
      <a:lnSpc>
        <a:spcPct val="110000"/>
      </a:lnSpc>
      <a:spcBef>
        <a:spcPts val="800"/>
      </a:spcBef>
      <a:spcAft>
        <a:spcPct val="0"/>
      </a:spcAft>
      <a:buSzPct val="100000"/>
      <a:buFont typeface="Arial" charset="0"/>
      <a:defRPr sz="1200" b="1" kern="1200">
        <a:solidFill>
          <a:schemeClr val="tx1"/>
        </a:solidFill>
        <a:latin typeface="Oracle Sans" panose="020B0503020204020204" pitchFamily="34" charset="0"/>
        <a:ea typeface="+mn-ea"/>
        <a:cs typeface="Oracle Sans" panose="020B0503020204020204" pitchFamily="34" charset="0"/>
      </a:defRPr>
    </a:lvl1pPr>
    <a:lvl2pPr marL="225425" indent="0" algn="l" defTabSz="914361" rtl="0" eaLnBrk="0" fontAlgn="base" hangingPunct="0">
      <a:lnSpc>
        <a:spcPct val="110000"/>
      </a:lnSpc>
      <a:spcBef>
        <a:spcPts val="800"/>
      </a:spcBef>
      <a:spcAft>
        <a:spcPct val="0"/>
      </a:spcAft>
      <a:buSzPct val="100000"/>
      <a:buFont typeface="Times New Roman" pitchFamily="18" charset="0"/>
      <a:defRPr sz="1100" kern="1200">
        <a:solidFill>
          <a:srgbClr val="000000"/>
        </a:solidFill>
        <a:latin typeface="Oracle Sans" panose="020B0503020204020204" pitchFamily="34" charset="0"/>
        <a:ea typeface="+mn-ea"/>
        <a:cs typeface="Oracle Sans" panose="020B0503020204020204" pitchFamily="34" charset="0"/>
      </a:defRPr>
    </a:lvl2pPr>
    <a:lvl3pPr marL="688975" indent="-225425" algn="l" defTabSz="914361" rtl="0" eaLnBrk="0" fontAlgn="base" hangingPunct="0">
      <a:lnSpc>
        <a:spcPct val="110000"/>
      </a:lnSpc>
      <a:spcBef>
        <a:spcPts val="600"/>
      </a:spcBef>
      <a:spcAft>
        <a:spcPct val="0"/>
      </a:spcAft>
      <a:buSzPct val="100000"/>
      <a:buFont typeface="Times New Roman" pitchFamily="18" charset="0"/>
      <a:buChar char="•"/>
      <a:defRPr sz="1100" kern="1200">
        <a:solidFill>
          <a:srgbClr val="000000"/>
        </a:solidFill>
        <a:latin typeface="Oracle Sans" panose="020B0503020204020204" pitchFamily="34" charset="0"/>
        <a:ea typeface="+mn-ea"/>
        <a:cs typeface="Oracle Sans" panose="020B0503020204020204" pitchFamily="34" charset="0"/>
      </a:defRPr>
    </a:lvl3pPr>
    <a:lvl4pPr marL="1027113" indent="-225425" algn="l" defTabSz="914361" rtl="0" eaLnBrk="0" fontAlgn="base" hangingPunct="0">
      <a:lnSpc>
        <a:spcPct val="110000"/>
      </a:lnSpc>
      <a:spcBef>
        <a:spcPts val="600"/>
      </a:spcBef>
      <a:spcAft>
        <a:spcPct val="0"/>
      </a:spcAft>
      <a:buSzPct val="100000"/>
      <a:buFont typeface="Times New Roman" pitchFamily="18" charset="0"/>
      <a:buChar char="-"/>
      <a:defRPr sz="1100" kern="1200">
        <a:solidFill>
          <a:srgbClr val="000000"/>
        </a:solidFill>
        <a:latin typeface="Oracle Sans" panose="020B0503020204020204" pitchFamily="34" charset="0"/>
        <a:ea typeface="+mn-ea"/>
        <a:cs typeface="Oracle Sans" panose="020B0503020204020204" pitchFamily="34" charset="0"/>
      </a:defRPr>
    </a:lvl4pPr>
    <a:lvl5pPr marL="225425" indent="0" algn="l" defTabSz="914361" rtl="0" eaLnBrk="0" fontAlgn="base" hangingPunct="0">
      <a:lnSpc>
        <a:spcPct val="110000"/>
      </a:lnSpc>
      <a:spcBef>
        <a:spcPts val="800"/>
      </a:spcBef>
      <a:spcAft>
        <a:spcPct val="0"/>
      </a:spcAft>
      <a:buSzPct val="100000"/>
      <a:buFont typeface="Times New Roman" pitchFamily="18" charset="0"/>
      <a:defRPr sz="1100" kern="1200">
        <a:solidFill>
          <a:srgbClr val="000000"/>
        </a:solidFill>
        <a:latin typeface="Courier New" pitchFamily="49" charset="0"/>
        <a:ea typeface="+mn-ea"/>
        <a:cs typeface="+mn-cs"/>
      </a:defRPr>
    </a:lvl5pPr>
    <a:lvl6pPr marL="4571810" algn="l" defTabSz="1828724" rtl="0" eaLnBrk="1" latinLnBrk="0" hangingPunct="1">
      <a:defRPr sz="2400" kern="1200">
        <a:solidFill>
          <a:schemeClr val="tx1"/>
        </a:solidFill>
        <a:latin typeface="+mn-lt"/>
        <a:ea typeface="+mn-ea"/>
        <a:cs typeface="+mn-cs"/>
      </a:defRPr>
    </a:lvl6pPr>
    <a:lvl7pPr marL="5486171" algn="l" defTabSz="1828724" rtl="0" eaLnBrk="1" latinLnBrk="0" hangingPunct="1">
      <a:defRPr sz="2400" kern="1200">
        <a:solidFill>
          <a:schemeClr val="tx1"/>
        </a:solidFill>
        <a:latin typeface="+mn-lt"/>
        <a:ea typeface="+mn-ea"/>
        <a:cs typeface="+mn-cs"/>
      </a:defRPr>
    </a:lvl7pPr>
    <a:lvl8pPr marL="6400533" algn="l" defTabSz="1828724" rtl="0" eaLnBrk="1" latinLnBrk="0" hangingPunct="1">
      <a:defRPr sz="2400" kern="1200">
        <a:solidFill>
          <a:schemeClr val="tx1"/>
        </a:solidFill>
        <a:latin typeface="+mn-lt"/>
        <a:ea typeface="+mn-ea"/>
        <a:cs typeface="+mn-cs"/>
      </a:defRPr>
    </a:lvl8pPr>
    <a:lvl9pPr marL="7314896" algn="l" defTabSz="1828724" rtl="0" eaLnBrk="1" latinLnBrk="0" hangingPunct="1">
      <a:defRPr sz="2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7890" name="Rectangle 2">
            <a:extLst>
              <a:ext uri="{FF2B5EF4-FFF2-40B4-BE49-F238E27FC236}">
                <a16:creationId xmlns:a16="http://schemas.microsoft.com/office/drawing/2014/main" id="{49423623-2E34-441D-8708-85526802319F}"/>
              </a:ext>
            </a:extLst>
          </p:cNvPr>
          <p:cNvSpPr>
            <a:spLocks noGrp="1" noRot="1" noChangeAspect="1" noChangeArrowheads="1" noTextEdit="1"/>
          </p:cNvSpPr>
          <p:nvPr>
            <p:ph type="sldImg"/>
          </p:nvPr>
        </p:nvSpPr>
        <p:spPr>
          <a:ln/>
        </p:spPr>
      </p:sp>
      <p:sp>
        <p:nvSpPr>
          <p:cNvPr id="37891" name="Rectangle 3">
            <a:extLst>
              <a:ext uri="{FF2B5EF4-FFF2-40B4-BE49-F238E27FC236}">
                <a16:creationId xmlns:a16="http://schemas.microsoft.com/office/drawing/2014/main" id="{15ACE29E-ADFC-4C6B-8280-9AE6536015F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9E04EC82-6CD6-4EB1-B128-F98C52A18097}"/>
              </a:ext>
            </a:extLst>
          </p:cNvPr>
          <p:cNvSpPr>
            <a:spLocks noGrp="1" noRot="1" noChangeAspect="1" noChangeArrowheads="1" noTextEdit="1"/>
          </p:cNvSpPr>
          <p:nvPr>
            <p:ph type="sldImg"/>
          </p:nvPr>
        </p:nvSpPr>
        <p:spPr>
          <a:ln/>
        </p:spPr>
      </p:sp>
      <p:sp>
        <p:nvSpPr>
          <p:cNvPr id="47107" name="Rectangle 3">
            <a:extLst>
              <a:ext uri="{FF2B5EF4-FFF2-40B4-BE49-F238E27FC236}">
                <a16:creationId xmlns:a16="http://schemas.microsoft.com/office/drawing/2014/main" id="{37D86026-CD24-4DC3-8985-4FCFE575619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altLang="en-US"/>
              <a:t>After you create a database connection, you can use the Connections Navigator to browse through many objects in a database schema, including Tables, Views, Indexes, Packages, Procedures, Triggers, and Types.</a:t>
            </a:r>
          </a:p>
          <a:p>
            <a:pPr lvl="1" eaLnBrk="1" hangingPunct="1"/>
            <a:r>
              <a:rPr lang="en-US" altLang="en-US"/>
              <a:t>SQL Developer uses the left side for navigation to find and select objects, and the right side to display information about the selected objects. You can customize many aspects of the appearance of SQL Developer by setting preferences.</a:t>
            </a:r>
          </a:p>
          <a:p>
            <a:pPr lvl="1" eaLnBrk="1" hangingPunct="1"/>
            <a:r>
              <a:rPr lang="en-US" altLang="en-US"/>
              <a:t>You can see the definition of the objects broken into tabs of information that is pulled out of the data dictionary. For example, if you select a table in the Navigator, details about columns, constraints, grants, statistics, triggers, and so on are displayed on an easy-to-read tabbed page.</a:t>
            </a:r>
          </a:p>
          <a:p>
            <a:pPr lvl="1" eaLnBrk="1" hangingPunct="1"/>
            <a:r>
              <a:rPr lang="en-US" altLang="en-US"/>
              <a:t>If you want to see the definition of the </a:t>
            </a:r>
            <a:r>
              <a:rPr lang="en-US" altLang="en-US">
                <a:latin typeface="Courier New" panose="02070309020205020404" pitchFamily="49" charset="0"/>
              </a:rPr>
              <a:t>EMPLOYEES</a:t>
            </a:r>
            <a:r>
              <a:rPr lang="en-US" altLang="en-US"/>
              <a:t> table as shown in the slide, perform the following steps:</a:t>
            </a:r>
          </a:p>
          <a:p>
            <a:pPr lvl="2" eaLnBrk="1" hangingPunct="1">
              <a:buFont typeface="Times New Roman" panose="02020603050405020304" pitchFamily="18" charset="0"/>
              <a:buNone/>
            </a:pPr>
            <a:r>
              <a:rPr lang="en-US" altLang="en-US"/>
              <a:t>1.	Expand the Connections node in the Connections Navigator. </a:t>
            </a:r>
          </a:p>
          <a:p>
            <a:pPr lvl="2" eaLnBrk="1" hangingPunct="1">
              <a:buFont typeface="Times New Roman" panose="02020603050405020304" pitchFamily="18" charset="0"/>
              <a:buNone/>
            </a:pPr>
            <a:r>
              <a:rPr lang="en-US" altLang="en-US"/>
              <a:t>2.	Expand Tables.</a:t>
            </a:r>
          </a:p>
          <a:p>
            <a:pPr lvl="2" eaLnBrk="1" hangingPunct="1">
              <a:buFont typeface="Times New Roman" panose="02020603050405020304" pitchFamily="18" charset="0"/>
              <a:buAutoNum type="arabicPeriod" startAt="3"/>
            </a:pPr>
            <a:r>
              <a:rPr lang="en-US" altLang="en-US"/>
              <a:t>Click </a:t>
            </a:r>
            <a:r>
              <a:rPr lang="en-US" altLang="en-US">
                <a:latin typeface="Courier New" panose="02070309020205020404" pitchFamily="49" charset="0"/>
              </a:rPr>
              <a:t>EMPLOYEES</a:t>
            </a:r>
            <a:r>
              <a:rPr lang="en-US" altLang="en-US"/>
              <a:t>. By default, the Columns tab is selected. It shows the column description of the table. Using the Data tab, you can view the table data and also enter new rows, update data, and commit these changes to the database.</a:t>
            </a:r>
          </a:p>
        </p:txBody>
      </p:sp>
      <p:sp>
        <p:nvSpPr>
          <p:cNvPr id="46084" name="Footer Placeholder 4">
            <a:extLst>
              <a:ext uri="{FF2B5EF4-FFF2-40B4-BE49-F238E27FC236}">
                <a16:creationId xmlns:a16="http://schemas.microsoft.com/office/drawing/2014/main" id="{F8681DD6-7E64-4C24-A374-6F337C1FB142}"/>
              </a:ext>
            </a:extLst>
          </p:cNvPr>
          <p:cNvSpPr>
            <a:spLocks noGrp="1"/>
          </p:cNvSpPr>
          <p:nvPr>
            <p:ph type="ftr" sz="quarter" idx="4"/>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a:t>Oracle Database 19c: PL/SQL Workshop   A - </a:t>
            </a:r>
            <a:fld id="{4AEBFCD2-7E34-497F-B3B7-3A5D44FB4531}" type="slidenum">
              <a:rPr lang="en-US" altLang="en-US" smtClean="0"/>
              <a:t>10</a:t>
            </a:fld>
            <a:endParaRPr lang="en-US" alt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D2489D57-27D6-46F7-AEF9-07AFC3DE1DAE}"/>
              </a:ext>
            </a:extLst>
          </p:cNvPr>
          <p:cNvSpPr>
            <a:spLocks noGrp="1" noRot="1" noChangeAspect="1" noChangeArrowheads="1" noTextEdit="1"/>
          </p:cNvSpPr>
          <p:nvPr>
            <p:ph type="sldImg"/>
          </p:nvPr>
        </p:nvSpPr>
        <p:spPr>
          <a:ln/>
        </p:spPr>
      </p:sp>
      <p:sp>
        <p:nvSpPr>
          <p:cNvPr id="48131" name="Rectangle 3">
            <a:extLst>
              <a:ext uri="{FF2B5EF4-FFF2-40B4-BE49-F238E27FC236}">
                <a16:creationId xmlns:a16="http://schemas.microsoft.com/office/drawing/2014/main" id="{A3AC9B1F-5543-4053-9CCF-67EAE9F416C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altLang="en-US"/>
              <a:t>In SQL Developer, you can also display the structure of a table </a:t>
            </a:r>
            <a:r>
              <a:rPr lang="en-US" altLang="en-US">
                <a:solidFill>
                  <a:schemeClr val="tx1"/>
                </a:solidFill>
              </a:rPr>
              <a:t>using the </a:t>
            </a:r>
            <a:r>
              <a:rPr lang="en-US" altLang="en-US">
                <a:solidFill>
                  <a:schemeClr val="tx1"/>
                </a:solidFill>
                <a:latin typeface="Courier New" panose="02070309020205020404" pitchFamily="49" charset="0"/>
              </a:rPr>
              <a:t>DESCRIBE</a:t>
            </a:r>
            <a:r>
              <a:rPr lang="en-US" altLang="en-US"/>
              <a:t> command. The result of the command is a display of column names and data types, as well as an indication if a column must contain data.</a:t>
            </a:r>
          </a:p>
        </p:txBody>
      </p:sp>
      <p:sp>
        <p:nvSpPr>
          <p:cNvPr id="47108" name="Footer Placeholder 4">
            <a:extLst>
              <a:ext uri="{FF2B5EF4-FFF2-40B4-BE49-F238E27FC236}">
                <a16:creationId xmlns:a16="http://schemas.microsoft.com/office/drawing/2014/main" id="{1C660CA4-0227-41C9-8367-EE6E599A18DE}"/>
              </a:ext>
            </a:extLst>
          </p:cNvPr>
          <p:cNvSpPr>
            <a:spLocks noGrp="1"/>
          </p:cNvSpPr>
          <p:nvPr>
            <p:ph type="ftr" sz="quarter" idx="4"/>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a:t>Oracle Database 19c: PL/SQL Workshop   A - </a:t>
            </a:r>
            <a:fld id="{B1ECB776-78D6-45DA-838E-15DEAEC139CA}" type="slidenum">
              <a:rPr lang="en-US" altLang="en-US" smtClean="0"/>
              <a:t>11</a:t>
            </a:fld>
            <a:endParaRPr lang="en-US" alt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3">
            <a:extLst>
              <a:ext uri="{FF2B5EF4-FFF2-40B4-BE49-F238E27FC236}">
                <a16:creationId xmlns:a16="http://schemas.microsoft.com/office/drawing/2014/main" id="{D70BD511-4765-493E-8822-5731D1CE547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Browsing Database Objects</a:t>
            </a:r>
          </a:p>
          <a:p>
            <a:pPr lvl="1"/>
            <a:r>
              <a:rPr lang="en-US" altLang="en-US"/>
              <a:t>You can use the File Navigator to browse and open system files.</a:t>
            </a:r>
          </a:p>
          <a:p>
            <a:pPr lvl="2"/>
            <a:r>
              <a:rPr lang="en-US" altLang="en-US"/>
              <a:t>To view the File Navigator, click the View tab and select Files, or select View &gt; Files.</a:t>
            </a:r>
          </a:p>
          <a:p>
            <a:pPr lvl="2"/>
            <a:r>
              <a:rPr lang="en-US" altLang="en-US"/>
              <a:t>To view the contents of a file, double-click a file name to display its contents in the SQL Worksheet area.</a:t>
            </a:r>
          </a:p>
        </p:txBody>
      </p:sp>
      <p:sp>
        <p:nvSpPr>
          <p:cNvPr id="48131" name="Footer Placeholder 4">
            <a:extLst>
              <a:ext uri="{FF2B5EF4-FFF2-40B4-BE49-F238E27FC236}">
                <a16:creationId xmlns:a16="http://schemas.microsoft.com/office/drawing/2014/main" id="{1451A3A3-1436-4619-AE0B-C2DF16B7FBA4}"/>
              </a:ext>
            </a:extLst>
          </p:cNvPr>
          <p:cNvSpPr>
            <a:spLocks noGrp="1"/>
          </p:cNvSpPr>
          <p:nvPr>
            <p:ph type="ftr" sz="quarter" idx="4"/>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a:t>Oracle Database 19c: PL/SQL Workshop   A - </a:t>
            </a:r>
            <a:fld id="{55301437-FD0F-4D7E-8B3F-272BFF49C7B1}" type="slidenum">
              <a:rPr lang="en-US" altLang="en-US" smtClean="0"/>
              <a:t>12</a:t>
            </a:fld>
            <a:endParaRPr lang="en-US" altLang="en-US" dirty="0"/>
          </a:p>
        </p:txBody>
      </p:sp>
      <p:sp>
        <p:nvSpPr>
          <p:cNvPr id="49156" name="Slide Image Placeholder 6">
            <a:extLst>
              <a:ext uri="{FF2B5EF4-FFF2-40B4-BE49-F238E27FC236}">
                <a16:creationId xmlns:a16="http://schemas.microsoft.com/office/drawing/2014/main" id="{09D6E6EA-7BC8-4EAB-900F-19A47DC37CEC}"/>
              </a:ext>
            </a:extLst>
          </p:cNvPr>
          <p:cNvSpPr>
            <a:spLocks noGrp="1" noRot="1" noChangeAspect="1" noTextEdit="1"/>
          </p:cNvSpPr>
          <p:nvPr>
            <p:ph type="sldImg"/>
          </p:nvPr>
        </p:nvSpPr>
        <p:spPr>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a:extLst>
              <a:ext uri="{FF2B5EF4-FFF2-40B4-BE49-F238E27FC236}">
                <a16:creationId xmlns:a16="http://schemas.microsoft.com/office/drawing/2014/main" id="{BC14A587-2B61-4B03-9F47-DB2E29186335}"/>
              </a:ext>
            </a:extLst>
          </p:cNvPr>
          <p:cNvSpPr>
            <a:spLocks noGrp="1" noRot="1" noChangeAspect="1" noChangeArrowheads="1" noTextEdit="1"/>
          </p:cNvSpPr>
          <p:nvPr>
            <p:ph type="sldImg"/>
          </p:nvPr>
        </p:nvSpPr>
        <p:spPr>
          <a:ln/>
        </p:spPr>
      </p:sp>
      <p:sp>
        <p:nvSpPr>
          <p:cNvPr id="50179" name="Rectangle 3">
            <a:extLst>
              <a:ext uri="{FF2B5EF4-FFF2-40B4-BE49-F238E27FC236}">
                <a16:creationId xmlns:a16="http://schemas.microsoft.com/office/drawing/2014/main" id="{4F8EADCC-DA0F-46ED-8638-E94FCAFC3F8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altLang="en-US"/>
              <a:t>SQL Developer supports the creation of any schema object by executing a SQL statement in SQL Worksheet. Alternatively, you can create objects by using the context menus. When created, you can edit objects using an edit dialog box or one of the many context-sensitive menus.</a:t>
            </a:r>
          </a:p>
          <a:p>
            <a:pPr lvl="1" eaLnBrk="1" hangingPunct="1"/>
            <a:r>
              <a:rPr lang="en-US" altLang="en-US"/>
              <a:t>As new objects are created or existing objects are edited, the DDL for those adjustments is available for review. An Export DDL option is available if you want to create the full DDL for one or more objects in the schema.</a:t>
            </a:r>
          </a:p>
          <a:p>
            <a:pPr lvl="1" eaLnBrk="1" hangingPunct="1"/>
            <a:r>
              <a:rPr lang="en-US" altLang="en-US"/>
              <a:t>The slide shows how to create a table using the context menu. To open a dialog box for creating a new table, right-click Tables and select New Table. The dialog boxes to create and edit database objects have multiple tabs, each reflecting a logical grouping of properties for that type of object.</a:t>
            </a:r>
          </a:p>
        </p:txBody>
      </p:sp>
      <p:sp>
        <p:nvSpPr>
          <p:cNvPr id="49156" name="Footer Placeholder 4">
            <a:extLst>
              <a:ext uri="{FF2B5EF4-FFF2-40B4-BE49-F238E27FC236}">
                <a16:creationId xmlns:a16="http://schemas.microsoft.com/office/drawing/2014/main" id="{3D101FA7-A648-4561-BF0B-6948E0888E3D}"/>
              </a:ext>
            </a:extLst>
          </p:cNvPr>
          <p:cNvSpPr>
            <a:spLocks noGrp="1"/>
          </p:cNvSpPr>
          <p:nvPr>
            <p:ph type="ftr" sz="quarter" idx="4"/>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a:t>Oracle Database 19c: PL/SQL Workshop   A - </a:t>
            </a:r>
            <a:fld id="{207B50D8-FAF9-47E4-B792-6B301F3461EA}" type="slidenum">
              <a:rPr lang="en-US" altLang="en-US" smtClean="0"/>
              <a:t>13</a:t>
            </a:fld>
            <a:endParaRPr lang="en-US" alt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a:extLst>
              <a:ext uri="{FF2B5EF4-FFF2-40B4-BE49-F238E27FC236}">
                <a16:creationId xmlns:a16="http://schemas.microsoft.com/office/drawing/2014/main" id="{5D244600-1A0F-44E2-B278-4689A15C9360}"/>
              </a:ext>
            </a:extLst>
          </p:cNvPr>
          <p:cNvSpPr>
            <a:spLocks noGrp="1" noRot="1" noChangeAspect="1" noChangeArrowheads="1" noTextEdit="1"/>
          </p:cNvSpPr>
          <p:nvPr>
            <p:ph type="sldImg"/>
          </p:nvPr>
        </p:nvSpPr>
        <p:spPr>
          <a:ln/>
        </p:spPr>
      </p:sp>
      <p:sp>
        <p:nvSpPr>
          <p:cNvPr id="51203" name="Rectangle 3">
            <a:extLst>
              <a:ext uri="{FF2B5EF4-FFF2-40B4-BE49-F238E27FC236}">
                <a16:creationId xmlns:a16="http://schemas.microsoft.com/office/drawing/2014/main" id="{C4CF3F99-3A1C-4956-A311-D6967D8D845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altLang="en-US"/>
              <a:t>In the Create Table dialog box, if you do not select the Advanced</a:t>
            </a:r>
            <a:r>
              <a:rPr lang="en-US" altLang="en-US" b="1"/>
              <a:t> </a:t>
            </a:r>
            <a:r>
              <a:rPr lang="en-US" altLang="en-US"/>
              <a:t>check box, you can create a table quickly by specifying columns and some frequently-used features.</a:t>
            </a:r>
          </a:p>
          <a:p>
            <a:pPr lvl="1" eaLnBrk="1" hangingPunct="1"/>
            <a:r>
              <a:rPr lang="en-US" altLang="en-US"/>
              <a:t>If you select the Advanced</a:t>
            </a:r>
            <a:r>
              <a:rPr lang="en-US" altLang="en-US" b="1"/>
              <a:t> </a:t>
            </a:r>
            <a:r>
              <a:rPr lang="en-US" altLang="en-US"/>
              <a:t>check box, the Create Table dialog box changes to one with multiple options, in which you can specify an extended set of features while you create the table.</a:t>
            </a:r>
          </a:p>
          <a:p>
            <a:pPr lvl="1" eaLnBrk="1" hangingPunct="1"/>
            <a:r>
              <a:rPr lang="en-US" altLang="en-US"/>
              <a:t>The example in the slide shows how to create the </a:t>
            </a:r>
            <a:r>
              <a:rPr lang="en-US" altLang="en-US">
                <a:latin typeface="Courier New" panose="02070309020205020404" pitchFamily="49" charset="0"/>
              </a:rPr>
              <a:t>DEPENDENTS</a:t>
            </a:r>
            <a:r>
              <a:rPr lang="en-US" altLang="en-US"/>
              <a:t> table by selecting the Advanced check box. </a:t>
            </a:r>
          </a:p>
          <a:p>
            <a:pPr lvl="1" eaLnBrk="1" hangingPunct="1"/>
            <a:r>
              <a:rPr lang="en-US" altLang="en-US"/>
              <a:t>To create a new table, perform the following steps:</a:t>
            </a:r>
          </a:p>
          <a:p>
            <a:pPr lvl="2" eaLnBrk="1" hangingPunct="1">
              <a:buFont typeface="Times New Roman" panose="02020603050405020304" pitchFamily="18" charset="0"/>
              <a:buNone/>
            </a:pPr>
            <a:r>
              <a:rPr lang="en-US" altLang="en-US"/>
              <a:t>1.	In the Connections Navigator, right-click Tables and select Create TABLE.</a:t>
            </a:r>
          </a:p>
          <a:p>
            <a:pPr lvl="2" eaLnBrk="1" hangingPunct="1">
              <a:buFont typeface="Times New Roman" panose="02020603050405020304" pitchFamily="18" charset="0"/>
              <a:buNone/>
            </a:pPr>
            <a:r>
              <a:rPr lang="en-US" altLang="en-US"/>
              <a:t>2.	In the Create Table dialog box, select Advanced.</a:t>
            </a:r>
          </a:p>
          <a:p>
            <a:pPr lvl="2" eaLnBrk="1" hangingPunct="1">
              <a:buFont typeface="Times New Roman" panose="02020603050405020304" pitchFamily="18" charset="0"/>
              <a:buNone/>
            </a:pPr>
            <a:r>
              <a:rPr lang="en-US" altLang="en-US"/>
              <a:t>3.	Specify the column information.</a:t>
            </a:r>
          </a:p>
          <a:p>
            <a:pPr lvl="2" eaLnBrk="1" hangingPunct="1">
              <a:buFont typeface="Times New Roman" panose="02020603050405020304" pitchFamily="18" charset="0"/>
              <a:buNone/>
            </a:pPr>
            <a:r>
              <a:rPr lang="en-US" altLang="en-US"/>
              <a:t>4.	Click OK.</a:t>
            </a:r>
          </a:p>
          <a:p>
            <a:pPr lvl="1" eaLnBrk="1" hangingPunct="1"/>
            <a:r>
              <a:rPr lang="en-US" altLang="en-US"/>
              <a:t>Although it is not required, you should also specify a primary key by using the Primary Key tab in the dialog box. Sometimes, you may want to edit the table that you have created; to do so, right-click the table in the Connections Navigator and select Edit.</a:t>
            </a:r>
          </a:p>
        </p:txBody>
      </p:sp>
      <p:sp>
        <p:nvSpPr>
          <p:cNvPr id="50180" name="Footer Placeholder 4">
            <a:extLst>
              <a:ext uri="{FF2B5EF4-FFF2-40B4-BE49-F238E27FC236}">
                <a16:creationId xmlns:a16="http://schemas.microsoft.com/office/drawing/2014/main" id="{3608BE2B-BBDD-49AE-B790-D33626B18286}"/>
              </a:ext>
            </a:extLst>
          </p:cNvPr>
          <p:cNvSpPr>
            <a:spLocks noGrp="1"/>
          </p:cNvSpPr>
          <p:nvPr>
            <p:ph type="ftr" sz="quarter" idx="4"/>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a:t>Oracle Database 19c: PL/SQL Workshop   A - </a:t>
            </a:r>
            <a:fld id="{BA48F8C7-7182-4C4F-9FE9-5BD7DA86BBBB}" type="slidenum">
              <a:rPr lang="en-US" altLang="en-US" smtClean="0"/>
              <a:t>14</a:t>
            </a:fld>
            <a:endParaRPr lang="en-US" alt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a:extLst>
              <a:ext uri="{FF2B5EF4-FFF2-40B4-BE49-F238E27FC236}">
                <a16:creationId xmlns:a16="http://schemas.microsoft.com/office/drawing/2014/main" id="{0CFC3ED7-1AFF-4E28-B07C-DDE6F75A73D1}"/>
              </a:ext>
            </a:extLst>
          </p:cNvPr>
          <p:cNvSpPr>
            <a:spLocks noGrp="1" noRot="1" noChangeAspect="1" noChangeArrowheads="1" noTextEdit="1"/>
          </p:cNvSpPr>
          <p:nvPr>
            <p:ph type="sldImg"/>
          </p:nvPr>
        </p:nvSpPr>
        <p:spPr>
          <a:ln/>
        </p:spPr>
      </p:sp>
      <p:sp>
        <p:nvSpPr>
          <p:cNvPr id="52227" name="Rectangle 3">
            <a:extLst>
              <a:ext uri="{FF2B5EF4-FFF2-40B4-BE49-F238E27FC236}">
                <a16:creationId xmlns:a16="http://schemas.microsoft.com/office/drawing/2014/main" id="{B99B9B4D-1233-4956-B8B9-9256B3A325E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altLang="en-US"/>
              <a:t>When you connect to a database, a SQL Worksheet window for that connection automatically opens. You can use the SQL Worksheet to enter and execute SQL, PL/SQL, and SQL*Plus statements. The SQL Worksheet supports SQL*Plus statements to a certain extent. SQL*Plus statements that are not supported by the SQL Worksheet are ignored and not passed to the database.</a:t>
            </a:r>
          </a:p>
          <a:p>
            <a:pPr lvl="1" eaLnBrk="1" hangingPunct="1"/>
            <a:r>
              <a:rPr lang="en-US" altLang="en-US"/>
              <a:t>You can specify the actions that can be processed by the database connection associated with the worksheet, such as:</a:t>
            </a:r>
          </a:p>
          <a:p>
            <a:pPr lvl="2" eaLnBrk="1" hangingPunct="1"/>
            <a:r>
              <a:rPr lang="en-US" altLang="en-US"/>
              <a:t>Creating a table</a:t>
            </a:r>
          </a:p>
          <a:p>
            <a:pPr lvl="2" eaLnBrk="1" hangingPunct="1"/>
            <a:r>
              <a:rPr lang="en-US" altLang="en-US"/>
              <a:t>Inserting data</a:t>
            </a:r>
          </a:p>
          <a:p>
            <a:pPr lvl="2" eaLnBrk="1" hangingPunct="1"/>
            <a:r>
              <a:rPr lang="en-US" altLang="en-US"/>
              <a:t>Creating and editing a trigger</a:t>
            </a:r>
          </a:p>
          <a:p>
            <a:pPr lvl="2" eaLnBrk="1" hangingPunct="1"/>
            <a:r>
              <a:rPr lang="en-US" altLang="en-US"/>
              <a:t>Selecting data from a table</a:t>
            </a:r>
          </a:p>
          <a:p>
            <a:pPr lvl="2" eaLnBrk="1" hangingPunct="1"/>
            <a:r>
              <a:rPr lang="en-US" altLang="en-US"/>
              <a:t>Saving the selected data to a file</a:t>
            </a:r>
          </a:p>
          <a:p>
            <a:pPr lvl="1" eaLnBrk="1" hangingPunct="1"/>
            <a:r>
              <a:rPr lang="en-US" altLang="en-US"/>
              <a:t>You can display a SQL Worksheet by using one of the following:</a:t>
            </a:r>
          </a:p>
          <a:p>
            <a:pPr lvl="2" eaLnBrk="1" hangingPunct="1"/>
            <a:r>
              <a:rPr lang="en-US" altLang="en-US"/>
              <a:t>Select Tools &gt; SQL Worksheet.</a:t>
            </a:r>
          </a:p>
          <a:p>
            <a:pPr lvl="2" eaLnBrk="1" hangingPunct="1"/>
            <a:r>
              <a:rPr lang="en-US" altLang="en-US"/>
              <a:t>Click the Open SQL Worksheet icon.</a:t>
            </a:r>
          </a:p>
        </p:txBody>
      </p:sp>
      <p:sp>
        <p:nvSpPr>
          <p:cNvPr id="51204" name="Footer Placeholder 4">
            <a:extLst>
              <a:ext uri="{FF2B5EF4-FFF2-40B4-BE49-F238E27FC236}">
                <a16:creationId xmlns:a16="http://schemas.microsoft.com/office/drawing/2014/main" id="{BC24975E-A4D2-4464-B2E8-FC874356AC27}"/>
              </a:ext>
            </a:extLst>
          </p:cNvPr>
          <p:cNvSpPr>
            <a:spLocks noGrp="1"/>
          </p:cNvSpPr>
          <p:nvPr>
            <p:ph type="ftr" sz="quarter" idx="4"/>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a:t>Oracle Database 19c: PL/SQL Workshop   A - </a:t>
            </a:r>
            <a:fld id="{8D58623B-ECF7-4907-BF73-542131DA775A}" type="slidenum">
              <a:rPr lang="en-US" altLang="en-US" smtClean="0"/>
              <a:t>15</a:t>
            </a:fld>
            <a:endParaRPr lang="en-US" alt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1" name="Rectangle 3">
            <a:extLst>
              <a:ext uri="{FF2B5EF4-FFF2-40B4-BE49-F238E27FC236}">
                <a16:creationId xmlns:a16="http://schemas.microsoft.com/office/drawing/2014/main" id="{870E02DD-B74A-459D-8E84-90ECD8C58810}"/>
              </a:ext>
            </a:extLst>
          </p:cNvPr>
          <p:cNvSpPr>
            <a:spLocks noGrp="1" noChangeArrowheads="1"/>
          </p:cNvSpPr>
          <p:nvPr>
            <p:ph type="body" idx="1"/>
          </p:nvPr>
        </p:nvSpPr>
        <p:spPr/>
        <p:txBody>
          <a:bodyPr/>
          <a:lstStyle/>
          <a:p>
            <a:pPr lvl="1"/>
            <a:r>
              <a:rPr lang="en-US" altLang="en-US" dirty="0"/>
              <a:t>You may want to use the shortcut keys or icons to perform certain tasks such as executing a SQL statement, running a script, and viewing the history of the SQL statements that you have executed. You can use the SQL Worksheet toolbar that contains icons to perform the following tasks:</a:t>
            </a:r>
          </a:p>
          <a:p>
            <a:pPr marL="692150" lvl="2" indent="-228600">
              <a:buFont typeface="+mj-lt"/>
              <a:buAutoNum type="arabicPeriod"/>
            </a:pPr>
            <a:r>
              <a:rPr lang="en-US" altLang="en-US" b="1" dirty="0"/>
              <a:t>Run Statement: </a:t>
            </a:r>
            <a:r>
              <a:rPr lang="en-US" altLang="en-US" dirty="0"/>
              <a:t>Executes the statement where the cursor is located in the Enter SQL Statement box. You can use bind variables in the SQL statements, but not substitution variables.</a:t>
            </a:r>
          </a:p>
          <a:p>
            <a:pPr marL="692150" lvl="2" indent="-228600">
              <a:buFont typeface="+mj-lt"/>
              <a:buAutoNum type="arabicPeriod"/>
            </a:pPr>
            <a:r>
              <a:rPr lang="en-US" altLang="en-US" b="1" dirty="0"/>
              <a:t>Run Script: </a:t>
            </a:r>
            <a:r>
              <a:rPr lang="en-US" altLang="en-US" dirty="0"/>
              <a:t>Executes all the statements in the Enter SQL Statement box by using the Script Runner. You can use substitution variables in the SQL statements, but not bind variables.</a:t>
            </a:r>
          </a:p>
          <a:p>
            <a:pPr marL="692150" lvl="2" indent="-228600">
              <a:buFont typeface="+mj-lt"/>
              <a:buAutoNum type="arabicPeriod"/>
            </a:pPr>
            <a:r>
              <a:rPr lang="en-US" altLang="en-US" b="1" dirty="0"/>
              <a:t>Explain Plan: </a:t>
            </a:r>
            <a:r>
              <a:rPr lang="en-US" altLang="en-US" dirty="0"/>
              <a:t>Generates the execution plan, which you can see by clicking the Explain tab</a:t>
            </a:r>
          </a:p>
          <a:p>
            <a:pPr marL="692150" lvl="2" indent="-228600">
              <a:buFont typeface="+mj-lt"/>
              <a:buAutoNum type="arabicPeriod"/>
            </a:pPr>
            <a:r>
              <a:rPr lang="en-US" altLang="en-US" b="1" dirty="0" err="1"/>
              <a:t>Autotrace</a:t>
            </a:r>
            <a:r>
              <a:rPr lang="en-US" altLang="en-US" b="1" dirty="0"/>
              <a:t>: </a:t>
            </a:r>
            <a:r>
              <a:rPr lang="en-US" altLang="en-US" dirty="0"/>
              <a:t>Generates trace information for the statement</a:t>
            </a:r>
          </a:p>
          <a:p>
            <a:pPr marL="692150" lvl="2" indent="-228600">
              <a:buFont typeface="+mj-lt"/>
              <a:buAutoNum type="arabicPeriod"/>
            </a:pPr>
            <a:r>
              <a:rPr lang="en-US" altLang="en-US" b="1" dirty="0"/>
              <a:t>SQL Tuning Advisory: </a:t>
            </a:r>
            <a:r>
              <a:rPr lang="en-US" altLang="en-US" dirty="0"/>
              <a:t>Analyzes high-volume SQL statements and offers tuning recommendations</a:t>
            </a:r>
          </a:p>
          <a:p>
            <a:pPr marL="692150" lvl="2" indent="-228600">
              <a:buFont typeface="+mj-lt"/>
              <a:buAutoNum type="arabicPeriod"/>
            </a:pPr>
            <a:r>
              <a:rPr lang="en-US" altLang="en-US" b="1" dirty="0"/>
              <a:t>Commit: </a:t>
            </a:r>
            <a:r>
              <a:rPr lang="en-US" altLang="en-US" dirty="0"/>
              <a:t>Writes any changes to the database and ends the transaction</a:t>
            </a:r>
          </a:p>
          <a:p>
            <a:pPr marL="692150" lvl="2" indent="-228600">
              <a:buFont typeface="+mj-lt"/>
              <a:buAutoNum type="arabicPeriod"/>
            </a:pPr>
            <a:r>
              <a:rPr lang="en-US" altLang="en-US" b="1" dirty="0"/>
              <a:t>Rollback: </a:t>
            </a:r>
            <a:r>
              <a:rPr lang="en-US" altLang="en-US" dirty="0"/>
              <a:t>Discards any changes to the database, without writing them to the database, and ends the transaction</a:t>
            </a:r>
          </a:p>
        </p:txBody>
      </p:sp>
      <p:sp>
        <p:nvSpPr>
          <p:cNvPr id="52228" name="Footer Placeholder 4">
            <a:extLst>
              <a:ext uri="{FF2B5EF4-FFF2-40B4-BE49-F238E27FC236}">
                <a16:creationId xmlns:a16="http://schemas.microsoft.com/office/drawing/2014/main" id="{6295B8F5-D0DF-441C-A8EE-D521BD7BBFDE}"/>
              </a:ext>
            </a:extLst>
          </p:cNvPr>
          <p:cNvSpPr>
            <a:spLocks noGrp="1"/>
          </p:cNvSpPr>
          <p:nvPr>
            <p:ph type="ftr" sz="quarter" idx="4"/>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a:t>Oracle Database 19c: PL/SQL Workshop   A - </a:t>
            </a:r>
            <a:fld id="{2535B339-A1C1-426E-A0FA-99EA613D6D2E}" type="slidenum">
              <a:rPr lang="en-US" altLang="en-US" smtClean="0"/>
              <a:pPr/>
              <a:t>16</a:t>
            </a:fld>
            <a:endParaRPr lang="en-US" altLang="en-US" dirty="0"/>
          </a:p>
        </p:txBody>
      </p:sp>
      <p:sp>
        <p:nvSpPr>
          <p:cNvPr id="4" name="Slide Image Placeholder 3">
            <a:extLst>
              <a:ext uri="{FF2B5EF4-FFF2-40B4-BE49-F238E27FC236}">
                <a16:creationId xmlns:a16="http://schemas.microsoft.com/office/drawing/2014/main" id="{99F47D02-D7FC-4950-8876-97B7D0C2CDB7}"/>
              </a:ext>
            </a:extLst>
          </p:cNvPr>
          <p:cNvSpPr>
            <a:spLocks noGrp="1" noRot="1" noChangeAspect="1"/>
          </p:cNvSpPr>
          <p:nvPr>
            <p:ph type="sldImg"/>
          </p:nvPr>
        </p:nvSpPr>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1" name="Footer Placeholder 3">
            <a:extLst>
              <a:ext uri="{FF2B5EF4-FFF2-40B4-BE49-F238E27FC236}">
                <a16:creationId xmlns:a16="http://schemas.microsoft.com/office/drawing/2014/main" id="{268730B2-5A01-4EC3-B57A-ABCE7B225315}"/>
              </a:ext>
            </a:extLst>
          </p:cNvPr>
          <p:cNvSpPr>
            <a:spLocks noGrp="1"/>
          </p:cNvSpPr>
          <p:nvPr>
            <p:ph type="ftr" sz="quarter" idx="4"/>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a:t>Oracle Database 19c: PL/SQL Workshop   A - </a:t>
            </a:r>
            <a:fld id="{1EA16C8D-9BD1-4ECA-A7DB-90D458F0F7B3}" type="slidenum">
              <a:rPr lang="en-US" altLang="en-US" smtClean="0"/>
              <a:pPr/>
              <a:t>17</a:t>
            </a:fld>
            <a:endParaRPr lang="en-US" altLang="en-US" dirty="0"/>
          </a:p>
        </p:txBody>
      </p:sp>
      <p:sp>
        <p:nvSpPr>
          <p:cNvPr id="5" name="Notes Placeholder 4">
            <a:extLst>
              <a:ext uri="{FF2B5EF4-FFF2-40B4-BE49-F238E27FC236}">
                <a16:creationId xmlns:a16="http://schemas.microsoft.com/office/drawing/2014/main" id="{9A88008C-B75C-4E5F-8274-BBDFC88CB312}"/>
              </a:ext>
            </a:extLst>
          </p:cNvPr>
          <p:cNvSpPr>
            <a:spLocks noGrp="1"/>
          </p:cNvSpPr>
          <p:nvPr>
            <p:ph type="body" idx="1"/>
          </p:nvPr>
        </p:nvSpPr>
        <p:spPr>
          <a:xfrm>
            <a:off x="457200" y="449263"/>
            <a:ext cx="6858000" cy="9380537"/>
          </a:xfrm>
        </p:spPr>
        <p:txBody>
          <a:bodyPr/>
          <a:lstStyle/>
          <a:p>
            <a:pPr lvl="2">
              <a:buNone/>
            </a:pPr>
            <a:r>
              <a:rPr lang="en-US" altLang="en-US" dirty="0"/>
              <a:t>8.	</a:t>
            </a:r>
            <a:r>
              <a:rPr lang="en-US" altLang="en-US" b="1" dirty="0"/>
              <a:t>Unshared SQL Worksheet: </a:t>
            </a:r>
            <a:r>
              <a:rPr lang="en-US" altLang="en-US" dirty="0"/>
              <a:t>Creates a separate unshared SQL Worksheet for a connection</a:t>
            </a:r>
          </a:p>
          <a:p>
            <a:pPr marL="692150" lvl="2" indent="-228600">
              <a:buFont typeface="Times New Roman" panose="02020603050405020304" pitchFamily="18" charset="0"/>
              <a:buAutoNum type="arabicPeriod" startAt="9"/>
            </a:pPr>
            <a:r>
              <a:rPr lang="en-US" altLang="en-US" b="1" dirty="0"/>
              <a:t>Clear: </a:t>
            </a:r>
            <a:r>
              <a:rPr lang="en-US" altLang="en-US" dirty="0"/>
              <a:t>Erases the statement or statements in the Enter SQL Statement box</a:t>
            </a:r>
          </a:p>
          <a:p>
            <a:pPr marL="692150" lvl="2" indent="-228600">
              <a:buFont typeface="Times New Roman" panose="02020603050405020304" pitchFamily="18" charset="0"/>
              <a:buAutoNum type="arabicPeriod" startAt="9"/>
            </a:pPr>
            <a:r>
              <a:rPr lang="en-US" altLang="en-US" b="1" dirty="0"/>
              <a:t>SQL History: </a:t>
            </a:r>
            <a:r>
              <a:rPr lang="en-US" altLang="en-US" dirty="0"/>
              <a:t>Displays a dialog box with information about the SQL statements that you have executed</a:t>
            </a:r>
          </a:p>
          <a:p>
            <a:pPr lvl="2">
              <a:buNone/>
            </a:pPr>
            <a:r>
              <a:rPr lang="en-US" altLang="en-US" b="1" dirty="0"/>
              <a:t>11. To Upper/Lower/</a:t>
            </a:r>
            <a:r>
              <a:rPr lang="en-US" altLang="en-US" b="1" dirty="0" err="1"/>
              <a:t>InitCap</a:t>
            </a:r>
            <a:r>
              <a:rPr lang="en-US" altLang="en-US" b="1" dirty="0"/>
              <a:t>: </a:t>
            </a:r>
            <a:r>
              <a:rPr lang="en-US" altLang="en-US" dirty="0"/>
              <a:t>Changes the selected text to uppercase, lowercase, or </a:t>
            </a:r>
            <a:r>
              <a:rPr lang="en-US" altLang="en-US" dirty="0" err="1"/>
              <a:t>initcap</a:t>
            </a:r>
            <a:r>
              <a:rPr lang="en-US" altLang="en-US" dirty="0"/>
              <a:t>, respectively</a:t>
            </a:r>
          </a:p>
          <a:p>
            <a:endParaRPr 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DA2487A3-666A-43A5-88D6-C79256CBBBBE}"/>
              </a:ext>
            </a:extLst>
          </p:cNvPr>
          <p:cNvSpPr>
            <a:spLocks noGrp="1" noRot="1" noChangeAspect="1" noChangeArrowheads="1" noTextEdit="1"/>
          </p:cNvSpPr>
          <p:nvPr>
            <p:ph type="sldImg"/>
          </p:nvPr>
        </p:nvSpPr>
        <p:spPr>
          <a:ln/>
        </p:spPr>
      </p:sp>
      <p:sp>
        <p:nvSpPr>
          <p:cNvPr id="55299" name="Rectangle 3">
            <a:extLst>
              <a:ext uri="{FF2B5EF4-FFF2-40B4-BE49-F238E27FC236}">
                <a16:creationId xmlns:a16="http://schemas.microsoft.com/office/drawing/2014/main" id="{9437A053-2142-481F-9C26-54B0C514650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altLang="en-US" dirty="0"/>
              <a:t>When you connect to a database, a SQL Worksheet window for that connection automatically opens. You can use the SQL Worksheet to enter and execute SQL, PL/SQL, and SQL*Plus statements. All SQL and PL/SQL commands are supported as they are passed directly from the SQL Worksheet to the Oracle database. The SQL*Plus commands that are used in SQL Developer must be interpreted by the SQL Worksheet before being passed to the database. </a:t>
            </a:r>
          </a:p>
          <a:p>
            <a:pPr lvl="1" eaLnBrk="1" hangingPunct="1"/>
            <a:r>
              <a:rPr lang="en-US" altLang="en-US" dirty="0"/>
              <a:t>The SQL Worksheet currently supports a number of SQL*Plus commands. Commands that are not supported by the SQL Worksheet are ignored and not sent to the Oracle database. Through the SQL Worksheet, you can execute the SQL statements and some of the SQL*Plus commands.</a:t>
            </a:r>
          </a:p>
          <a:p>
            <a:pPr lvl="1" eaLnBrk="1" hangingPunct="1"/>
            <a:r>
              <a:rPr lang="en-US" altLang="en-US" dirty="0"/>
              <a:t>You can display a SQL Worksheet by using any of the following options:</a:t>
            </a:r>
          </a:p>
          <a:p>
            <a:pPr lvl="2" eaLnBrk="1" hangingPunct="1"/>
            <a:r>
              <a:rPr lang="en-US" altLang="en-US" dirty="0"/>
              <a:t>Select Tools &gt; SQL Worksheet.</a:t>
            </a:r>
          </a:p>
          <a:p>
            <a:pPr lvl="2" eaLnBrk="1" hangingPunct="1"/>
            <a:r>
              <a:rPr lang="en-US" altLang="en-US" dirty="0"/>
              <a:t>Click the Open SQL Worksheet icon.</a:t>
            </a:r>
          </a:p>
        </p:txBody>
      </p:sp>
      <p:sp>
        <p:nvSpPr>
          <p:cNvPr id="54276" name="Footer Placeholder 4">
            <a:extLst>
              <a:ext uri="{FF2B5EF4-FFF2-40B4-BE49-F238E27FC236}">
                <a16:creationId xmlns:a16="http://schemas.microsoft.com/office/drawing/2014/main" id="{A610A5A8-DB46-4CCE-BFE8-68F27EF6A458}"/>
              </a:ext>
            </a:extLst>
          </p:cNvPr>
          <p:cNvSpPr>
            <a:spLocks noGrp="1"/>
          </p:cNvSpPr>
          <p:nvPr>
            <p:ph type="ftr" sz="quarter" idx="4"/>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a:t>Oracle Database 19c: PL/SQL Workshop   A - </a:t>
            </a:r>
            <a:fld id="{E0257947-DDA9-4380-B4FA-F0E6D859870B}" type="slidenum">
              <a:rPr lang="en-US" altLang="en-US" smtClean="0"/>
              <a:t>18</a:t>
            </a:fld>
            <a:endParaRPr lang="en-US" alt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a:extLst>
              <a:ext uri="{FF2B5EF4-FFF2-40B4-BE49-F238E27FC236}">
                <a16:creationId xmlns:a16="http://schemas.microsoft.com/office/drawing/2014/main" id="{38D26BA3-57B7-4EB0-8849-1041DBC67C73}"/>
              </a:ext>
            </a:extLst>
          </p:cNvPr>
          <p:cNvSpPr>
            <a:spLocks noGrp="1" noRot="1" noChangeAspect="1" noChangeArrowheads="1" noTextEdit="1"/>
          </p:cNvSpPr>
          <p:nvPr>
            <p:ph type="sldImg"/>
          </p:nvPr>
        </p:nvSpPr>
        <p:spPr>
          <a:ln/>
        </p:spPr>
      </p:sp>
      <p:sp>
        <p:nvSpPr>
          <p:cNvPr id="56323" name="Rectangle 3">
            <a:extLst>
              <a:ext uri="{FF2B5EF4-FFF2-40B4-BE49-F238E27FC236}">
                <a16:creationId xmlns:a16="http://schemas.microsoft.com/office/drawing/2014/main" id="{F6A152A0-BC73-41FF-942D-6319BA815C6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altLang="en-US"/>
              <a:t>The example in the slide shows the difference in output for the same query when the F9 key or Execute Statement is used versus the output when F5 or Run Script is used.</a:t>
            </a:r>
          </a:p>
        </p:txBody>
      </p:sp>
      <p:sp>
        <p:nvSpPr>
          <p:cNvPr id="55300" name="Footer Placeholder 4">
            <a:extLst>
              <a:ext uri="{FF2B5EF4-FFF2-40B4-BE49-F238E27FC236}">
                <a16:creationId xmlns:a16="http://schemas.microsoft.com/office/drawing/2014/main" id="{094D30F5-7630-4E74-8497-D4E6E8922501}"/>
              </a:ext>
            </a:extLst>
          </p:cNvPr>
          <p:cNvSpPr>
            <a:spLocks noGrp="1"/>
          </p:cNvSpPr>
          <p:nvPr>
            <p:ph type="ftr" sz="quarter" idx="4"/>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a:t>Oracle Database 19c: PL/SQL Workshop   A - </a:t>
            </a:r>
            <a:fld id="{162189D7-F8B0-4452-880D-D823548C2F78}" type="slidenum">
              <a:rPr lang="en-US" altLang="en-US" smtClean="0"/>
              <a:t>19</a:t>
            </a:fld>
            <a:endParaRPr lang="en-US" alt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3">
            <a:extLst>
              <a:ext uri="{FF2B5EF4-FFF2-40B4-BE49-F238E27FC236}">
                <a16:creationId xmlns:a16="http://schemas.microsoft.com/office/drawing/2014/main" id="{E88BC994-FC21-4819-9EC1-13360B523242}"/>
              </a:ext>
            </a:extLst>
          </p:cNvPr>
          <p:cNvSpPr>
            <a:spLocks noGrp="1" noChangeArrowheads="1"/>
          </p:cNvSpPr>
          <p:nvPr>
            <p:ph type="body" idx="1"/>
          </p:nvPr>
        </p:nvSpPr>
        <p:spPr/>
        <p:txBody>
          <a:bodyPr/>
          <a:lstStyle/>
          <a:p>
            <a:pPr lvl="1"/>
            <a:r>
              <a:rPr lang="en-US" altLang="en-US"/>
              <a:t>In this appendix, you are introduced to the graphical tool called SQL Developer. You learn how to use SQL Developer for your database development tasks. You learn how to use SQL Worksheet to execute SQL statements and SQL scripts.</a:t>
            </a:r>
          </a:p>
        </p:txBody>
      </p:sp>
      <p:sp>
        <p:nvSpPr>
          <p:cNvPr id="37892" name="Footer Placeholder 4">
            <a:extLst>
              <a:ext uri="{FF2B5EF4-FFF2-40B4-BE49-F238E27FC236}">
                <a16:creationId xmlns:a16="http://schemas.microsoft.com/office/drawing/2014/main" id="{E45744CC-6AB9-48E1-B492-0F12ED95D595}"/>
              </a:ext>
            </a:extLst>
          </p:cNvPr>
          <p:cNvSpPr>
            <a:spLocks noGrp="1"/>
          </p:cNvSpPr>
          <p:nvPr>
            <p:ph type="ftr" sz="quarter" idx="4"/>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a:t>Oracle Database 19c: PL/SQL Workshop   A - </a:t>
            </a:r>
            <a:fld id="{3FF2379C-EDB0-4A38-94DB-CCE0E3DC6C63}" type="slidenum">
              <a:rPr lang="en-US" altLang="en-US" smtClean="0"/>
              <a:t>2</a:t>
            </a:fld>
            <a:endParaRPr lang="en-US" altLang="en-US" dirty="0"/>
          </a:p>
        </p:txBody>
      </p:sp>
      <p:sp>
        <p:nvSpPr>
          <p:cNvPr id="4" name="Slide Image Placeholder 3">
            <a:extLst>
              <a:ext uri="{FF2B5EF4-FFF2-40B4-BE49-F238E27FC236}">
                <a16:creationId xmlns:a16="http://schemas.microsoft.com/office/drawing/2014/main" id="{9DC70E7D-450C-46BD-9427-2E782768C226}"/>
              </a:ext>
            </a:extLst>
          </p:cNvPr>
          <p:cNvSpPr>
            <a:spLocks noGrp="1" noRot="1" noChangeAspect="1"/>
          </p:cNvSpPr>
          <p:nvPr>
            <p:ph type="sldImg"/>
          </p:nvPr>
        </p:nvSpPr>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a:extLst>
              <a:ext uri="{FF2B5EF4-FFF2-40B4-BE49-F238E27FC236}">
                <a16:creationId xmlns:a16="http://schemas.microsoft.com/office/drawing/2014/main" id="{D7A52889-4668-4294-A62E-2642C75E7698}"/>
              </a:ext>
            </a:extLst>
          </p:cNvPr>
          <p:cNvSpPr>
            <a:spLocks noGrp="1" noRot="1" noChangeAspect="1" noChangeArrowheads="1" noTextEdit="1"/>
          </p:cNvSpPr>
          <p:nvPr>
            <p:ph type="sldImg"/>
          </p:nvPr>
        </p:nvSpPr>
        <p:spPr>
          <a:ln/>
        </p:spPr>
      </p:sp>
      <p:sp>
        <p:nvSpPr>
          <p:cNvPr id="57347" name="Rectangle 3">
            <a:extLst>
              <a:ext uri="{FF2B5EF4-FFF2-40B4-BE49-F238E27FC236}">
                <a16:creationId xmlns:a16="http://schemas.microsoft.com/office/drawing/2014/main" id="{FBAFC410-DFAB-4A77-A5F5-A9E55CFD4C9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altLang="en-US"/>
              <a:t>You can save your SQL statements from the SQL Worksheet to a text file. To save the contents of the Enter SQL Statement box, perform the following steps:</a:t>
            </a:r>
          </a:p>
          <a:p>
            <a:pPr lvl="2" eaLnBrk="1" hangingPunct="1">
              <a:buFont typeface="Times New Roman" panose="02020603050405020304" pitchFamily="18" charset="0"/>
              <a:buNone/>
            </a:pPr>
            <a:r>
              <a:rPr lang="en-US" altLang="en-US"/>
              <a:t>1.	Click the Save icon or use the File &gt; Save menu item.</a:t>
            </a:r>
          </a:p>
          <a:p>
            <a:pPr lvl="2" eaLnBrk="1" hangingPunct="1">
              <a:buFont typeface="Times New Roman" panose="02020603050405020304" pitchFamily="18" charset="0"/>
              <a:buNone/>
            </a:pPr>
            <a:r>
              <a:rPr lang="en-US" altLang="en-US"/>
              <a:t>2.	In the Save dialog box, enter a file name and the location where you want the file saved.</a:t>
            </a:r>
          </a:p>
          <a:p>
            <a:pPr lvl="2" eaLnBrk="1" hangingPunct="1">
              <a:buFont typeface="Times New Roman" panose="02020603050405020304" pitchFamily="18" charset="0"/>
              <a:buNone/>
            </a:pPr>
            <a:r>
              <a:rPr lang="en-US" altLang="en-US"/>
              <a:t>3.	Click Save.</a:t>
            </a:r>
          </a:p>
          <a:p>
            <a:pPr lvl="1" eaLnBrk="1" hangingPunct="1"/>
            <a:r>
              <a:rPr lang="en-US" altLang="en-US"/>
              <a:t>After you save the contents to a file, the Enter SQL Statement window displays a tabbed page of your file contents. You can have multiple files open at the same time. Each file is displayed as a tabbed page.</a:t>
            </a:r>
          </a:p>
          <a:p>
            <a:pPr lvl="1" eaLnBrk="1" hangingPunct="1"/>
            <a:r>
              <a:rPr lang="en-US" altLang="en-US" b="1"/>
              <a:t>Script Pathing</a:t>
            </a:r>
          </a:p>
          <a:p>
            <a:pPr lvl="1" eaLnBrk="1" hangingPunct="1"/>
            <a:r>
              <a:rPr lang="en-US" altLang="en-US"/>
              <a:t>You can select a default path to look for scripts and to save scripts. Under Tools &gt; Preferences &gt; Database &gt; Worksheet Parameters,</a:t>
            </a:r>
            <a:r>
              <a:rPr lang="en-US" altLang="en-US" b="1"/>
              <a:t> </a:t>
            </a:r>
            <a:r>
              <a:rPr lang="en-US" altLang="en-US"/>
              <a:t>enter a value in the</a:t>
            </a:r>
            <a:r>
              <a:rPr lang="en-US" altLang="en-US" b="1"/>
              <a:t> </a:t>
            </a:r>
            <a:r>
              <a:rPr lang="en-US" altLang="en-US"/>
              <a:t>“Select default path to look for scripts”</a:t>
            </a:r>
            <a:r>
              <a:rPr lang="en-US" altLang="en-US" b="1"/>
              <a:t> </a:t>
            </a:r>
            <a:r>
              <a:rPr lang="en-US" altLang="en-US"/>
              <a:t>field.</a:t>
            </a:r>
          </a:p>
        </p:txBody>
      </p:sp>
      <p:sp>
        <p:nvSpPr>
          <p:cNvPr id="56324" name="Footer Placeholder 4">
            <a:extLst>
              <a:ext uri="{FF2B5EF4-FFF2-40B4-BE49-F238E27FC236}">
                <a16:creationId xmlns:a16="http://schemas.microsoft.com/office/drawing/2014/main" id="{5378D85E-E717-4AE0-893B-31F8428B4FAA}"/>
              </a:ext>
            </a:extLst>
          </p:cNvPr>
          <p:cNvSpPr>
            <a:spLocks noGrp="1"/>
          </p:cNvSpPr>
          <p:nvPr>
            <p:ph type="ftr" sz="quarter" idx="4"/>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a:t>Oracle Database 19c: PL/SQL Workshop   A - </a:t>
            </a:r>
            <a:fld id="{4600D9F1-4B22-4CB5-8457-979D6CF443C5}" type="slidenum">
              <a:rPr lang="en-US" altLang="en-US" smtClean="0"/>
              <a:t>20</a:t>
            </a:fld>
            <a:endParaRPr lang="en-US" alt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a:extLst>
              <a:ext uri="{FF2B5EF4-FFF2-40B4-BE49-F238E27FC236}">
                <a16:creationId xmlns:a16="http://schemas.microsoft.com/office/drawing/2014/main" id="{73198D29-2E71-4F13-8010-6AC732208629}"/>
              </a:ext>
            </a:extLst>
          </p:cNvPr>
          <p:cNvSpPr>
            <a:spLocks noGrp="1" noRot="1" noChangeAspect="1" noChangeArrowheads="1" noTextEdit="1"/>
          </p:cNvSpPr>
          <p:nvPr>
            <p:ph type="sldImg"/>
          </p:nvPr>
        </p:nvSpPr>
        <p:spPr>
          <a:ln/>
        </p:spPr>
      </p:sp>
      <p:sp>
        <p:nvSpPr>
          <p:cNvPr id="58371" name="Rectangle 3">
            <a:extLst>
              <a:ext uri="{FF2B5EF4-FFF2-40B4-BE49-F238E27FC236}">
                <a16:creationId xmlns:a16="http://schemas.microsoft.com/office/drawing/2014/main" id="{CC20EF62-A2C8-4E9B-8AA0-E78AEF8A681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altLang="en-US"/>
              <a:t>To open a script file and display the code in the SQL Worksheet area, perform the following steps: </a:t>
            </a:r>
          </a:p>
          <a:p>
            <a:pPr lvl="2" eaLnBrk="1" hangingPunct="1">
              <a:buFont typeface="Times New Roman" panose="02020603050405020304" pitchFamily="18" charset="0"/>
              <a:buNone/>
            </a:pPr>
            <a:r>
              <a:rPr lang="en-US" altLang="en-US"/>
              <a:t>1.	In the files navigator, select (or navigate to) the script file that you want to open. </a:t>
            </a:r>
          </a:p>
          <a:p>
            <a:pPr lvl="2" eaLnBrk="1" hangingPunct="1">
              <a:buFont typeface="Times New Roman" panose="02020603050405020304" pitchFamily="18" charset="0"/>
              <a:buNone/>
            </a:pPr>
            <a:r>
              <a:rPr lang="en-US" altLang="en-US"/>
              <a:t>2.	Double-click to open. The code of the script file is displayed in the SQL Worksheet area.</a:t>
            </a:r>
          </a:p>
          <a:p>
            <a:pPr lvl="2" eaLnBrk="1" hangingPunct="1">
              <a:buFont typeface="Times New Roman" panose="02020603050405020304" pitchFamily="18" charset="0"/>
              <a:buNone/>
            </a:pPr>
            <a:r>
              <a:rPr lang="en-US" altLang="en-US"/>
              <a:t>3.	Select a connection from the connection drop-down list. </a:t>
            </a:r>
          </a:p>
          <a:p>
            <a:pPr lvl="2" eaLnBrk="1" hangingPunct="1">
              <a:buFont typeface="Times New Roman" panose="02020603050405020304" pitchFamily="18" charset="0"/>
              <a:buNone/>
            </a:pPr>
            <a:r>
              <a:rPr lang="en-US" altLang="en-US"/>
              <a:t>4.	To run the code, click the Run Script (F5) icon on the SQL Worksheet toolbar. If you have not selected a connection from the connection drop-down list, a connection dialog box will appear. Select the connection that you want to use for the script execution.</a:t>
            </a:r>
          </a:p>
          <a:p>
            <a:pPr lvl="1" eaLnBrk="1" hangingPunct="1"/>
            <a:r>
              <a:rPr lang="en-US" altLang="en-US"/>
              <a:t>Alternatively, you can also do the following:</a:t>
            </a:r>
          </a:p>
          <a:p>
            <a:pPr lvl="2" eaLnBrk="1" hangingPunct="1">
              <a:buFont typeface="Times New Roman" panose="02020603050405020304" pitchFamily="18" charset="0"/>
              <a:buNone/>
            </a:pPr>
            <a:r>
              <a:rPr lang="en-US" altLang="en-US"/>
              <a:t>1.	Select File &gt; Open. The Open dialog box is displayed.</a:t>
            </a:r>
          </a:p>
          <a:p>
            <a:pPr lvl="2" eaLnBrk="1" hangingPunct="1">
              <a:buFont typeface="Times New Roman" panose="02020603050405020304" pitchFamily="18" charset="0"/>
              <a:buNone/>
            </a:pPr>
            <a:r>
              <a:rPr lang="en-US" altLang="en-US"/>
              <a:t>2.	In the Open dialog box, select (or navigate to) the script file that you want to open.</a:t>
            </a:r>
          </a:p>
          <a:p>
            <a:pPr lvl="2" eaLnBrk="1" hangingPunct="1">
              <a:buFont typeface="Times New Roman" panose="02020603050405020304" pitchFamily="18" charset="0"/>
              <a:buNone/>
            </a:pPr>
            <a:r>
              <a:rPr lang="en-US" altLang="en-US"/>
              <a:t>3.	Click Open. The code of the script file is displayed in the SQL Worksheet area.</a:t>
            </a:r>
          </a:p>
          <a:p>
            <a:pPr lvl="2" eaLnBrk="1" hangingPunct="1">
              <a:buFont typeface="Times New Roman" panose="02020603050405020304" pitchFamily="18" charset="0"/>
              <a:buNone/>
            </a:pPr>
            <a:r>
              <a:rPr lang="en-US" altLang="en-US"/>
              <a:t>4.	Select a connection from the connection drop-down list. </a:t>
            </a:r>
          </a:p>
          <a:p>
            <a:pPr lvl="2" eaLnBrk="1" hangingPunct="1">
              <a:buFont typeface="Times New Roman" panose="02020603050405020304" pitchFamily="18" charset="0"/>
              <a:buNone/>
            </a:pPr>
            <a:r>
              <a:rPr lang="en-US" altLang="en-US"/>
              <a:t>5.	To run the code, click the Run Script (F5) icon on the SQL Worksheet toolbar. If you have not selected a connection from the connection drop-down list, a connection dialog box will appear. Select the connection that you want to use for the script execution.</a:t>
            </a:r>
          </a:p>
        </p:txBody>
      </p:sp>
      <p:sp>
        <p:nvSpPr>
          <p:cNvPr id="57348" name="Footer Placeholder 4">
            <a:extLst>
              <a:ext uri="{FF2B5EF4-FFF2-40B4-BE49-F238E27FC236}">
                <a16:creationId xmlns:a16="http://schemas.microsoft.com/office/drawing/2014/main" id="{05A1CE1A-30F6-421D-8CCD-15ABA7B04127}"/>
              </a:ext>
            </a:extLst>
          </p:cNvPr>
          <p:cNvSpPr>
            <a:spLocks noGrp="1"/>
          </p:cNvSpPr>
          <p:nvPr>
            <p:ph type="ftr" sz="quarter" idx="4"/>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a:t>Oracle Database 19c: PL/SQL Workshop   A - </a:t>
            </a:r>
            <a:fld id="{F6982511-9109-47B2-BBCA-76914A769EDD}" type="slidenum">
              <a:rPr lang="en-US" altLang="en-US" smtClean="0"/>
              <a:t>21</a:t>
            </a:fld>
            <a:endParaRPr lang="en-US" altLang="en-US"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a:extLst>
              <a:ext uri="{FF2B5EF4-FFF2-40B4-BE49-F238E27FC236}">
                <a16:creationId xmlns:a16="http://schemas.microsoft.com/office/drawing/2014/main" id="{A28047B1-B159-4D45-BB4B-F6497C3971C6}"/>
              </a:ext>
            </a:extLst>
          </p:cNvPr>
          <p:cNvSpPr>
            <a:spLocks noGrp="1" noRot="1" noChangeAspect="1" noChangeArrowheads="1" noTextEdit="1"/>
          </p:cNvSpPr>
          <p:nvPr>
            <p:ph type="sldImg"/>
          </p:nvPr>
        </p:nvSpPr>
        <p:spPr>
          <a:ln/>
        </p:spPr>
      </p:sp>
      <p:sp>
        <p:nvSpPr>
          <p:cNvPr id="59395" name="Rectangle 3">
            <a:extLst>
              <a:ext uri="{FF2B5EF4-FFF2-40B4-BE49-F238E27FC236}">
                <a16:creationId xmlns:a16="http://schemas.microsoft.com/office/drawing/2014/main" id="{834BFE19-457C-43B6-BDE3-DD64CC33E17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buSzTx/>
              <a:buFontTx/>
              <a:buNone/>
            </a:pPr>
            <a:r>
              <a:rPr lang="en-US" altLang="en-US"/>
              <a:t>To run a saved SQL script, perform the following steps:</a:t>
            </a:r>
          </a:p>
          <a:p>
            <a:pPr lvl="2" eaLnBrk="1" hangingPunct="1">
              <a:buFont typeface="Times New Roman" panose="02020603050405020304" pitchFamily="18" charset="0"/>
              <a:buNone/>
            </a:pPr>
            <a:r>
              <a:rPr lang="en-US" altLang="en-US"/>
              <a:t>1.	Use the </a:t>
            </a:r>
            <a:r>
              <a:rPr lang="en-US" altLang="en-US" b="1">
                <a:latin typeface="Courier New" panose="02070309020205020404" pitchFamily="49" charset="0"/>
              </a:rPr>
              <a:t>@</a:t>
            </a:r>
            <a:r>
              <a:rPr lang="en-US" altLang="en-US"/>
              <a:t> command followed by the location and the name of the file that you want to run in the Enter SQL Statement window.</a:t>
            </a:r>
          </a:p>
          <a:p>
            <a:pPr lvl="2" eaLnBrk="1" hangingPunct="1">
              <a:buFont typeface="Times New Roman" panose="02020603050405020304" pitchFamily="18" charset="0"/>
              <a:buAutoNum type="arabicPeriod" startAt="2"/>
            </a:pPr>
            <a:r>
              <a:rPr lang="en-US" altLang="en-US"/>
              <a:t>Click the Run Script icon.</a:t>
            </a:r>
          </a:p>
          <a:p>
            <a:pPr lvl="1" eaLnBrk="1" hangingPunct="1"/>
            <a:r>
              <a:rPr lang="en-US" altLang="en-US"/>
              <a:t>The results from running the file are displayed on the Script Output tabbed page. You can also save the script output by clicking the Save icon on the Script Output tabbed page. The File Save dialog box appears and you can identify a name and location for your file.</a:t>
            </a:r>
          </a:p>
        </p:txBody>
      </p:sp>
      <p:sp>
        <p:nvSpPr>
          <p:cNvPr id="58372" name="Footer Placeholder 4">
            <a:extLst>
              <a:ext uri="{FF2B5EF4-FFF2-40B4-BE49-F238E27FC236}">
                <a16:creationId xmlns:a16="http://schemas.microsoft.com/office/drawing/2014/main" id="{BBFBBC0A-9025-426D-A101-50F809915A33}"/>
              </a:ext>
            </a:extLst>
          </p:cNvPr>
          <p:cNvSpPr>
            <a:spLocks noGrp="1"/>
          </p:cNvSpPr>
          <p:nvPr>
            <p:ph type="ftr" sz="quarter" idx="4"/>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a:t>Oracle Database 19c: PL/SQL Workshop   A - </a:t>
            </a:r>
            <a:fld id="{26C44EA1-FF58-48BB-8109-89EB7C05D1CF}" type="slidenum">
              <a:rPr lang="en-US" altLang="en-US" smtClean="0"/>
              <a:t>22</a:t>
            </a:fld>
            <a:endParaRPr lang="en-US" altLang="en-US"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a:extLst>
              <a:ext uri="{FF2B5EF4-FFF2-40B4-BE49-F238E27FC236}">
                <a16:creationId xmlns:a16="http://schemas.microsoft.com/office/drawing/2014/main" id="{F46C88FB-630F-4B56-91CA-C4204351B8E4}"/>
              </a:ext>
            </a:extLst>
          </p:cNvPr>
          <p:cNvSpPr>
            <a:spLocks noGrp="1" noRot="1" noChangeAspect="1" noChangeArrowheads="1" noTextEdit="1"/>
          </p:cNvSpPr>
          <p:nvPr>
            <p:ph type="sldImg"/>
          </p:nvPr>
        </p:nvSpPr>
        <p:spPr>
          <a:ln/>
        </p:spPr>
      </p:sp>
      <p:sp>
        <p:nvSpPr>
          <p:cNvPr id="60419" name="Rectangle 3">
            <a:extLst>
              <a:ext uri="{FF2B5EF4-FFF2-40B4-BE49-F238E27FC236}">
                <a16:creationId xmlns:a16="http://schemas.microsoft.com/office/drawing/2014/main" id="{719FF15D-BA77-490D-81A5-92522B8B9B4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altLang="en-US"/>
              <a:t>You may want to format the indentation, spacing, capitalization, and line separation of the SQL code. SQL Developer has a feature for formatting SQL code.</a:t>
            </a:r>
          </a:p>
          <a:p>
            <a:pPr lvl="1" eaLnBrk="1" hangingPunct="1"/>
            <a:r>
              <a:rPr lang="en-US" altLang="en-US"/>
              <a:t>To format the SQL code, right-click in the statement area and select Format.</a:t>
            </a:r>
          </a:p>
          <a:p>
            <a:pPr lvl="1" eaLnBrk="1" hangingPunct="1"/>
            <a:r>
              <a:rPr lang="en-US" altLang="en-US"/>
              <a:t>In the example in the slide, before formatting, the SQL code has the keywords not capitalized and the statement not properly indented. After formatting, the SQL code is beautified with the keywords capitalized and the statement properly indented.</a:t>
            </a:r>
          </a:p>
        </p:txBody>
      </p:sp>
      <p:sp>
        <p:nvSpPr>
          <p:cNvPr id="59396" name="Footer Placeholder 4">
            <a:extLst>
              <a:ext uri="{FF2B5EF4-FFF2-40B4-BE49-F238E27FC236}">
                <a16:creationId xmlns:a16="http://schemas.microsoft.com/office/drawing/2014/main" id="{EC22B714-0914-4E31-8059-A3A6C0501158}"/>
              </a:ext>
            </a:extLst>
          </p:cNvPr>
          <p:cNvSpPr>
            <a:spLocks noGrp="1"/>
          </p:cNvSpPr>
          <p:nvPr>
            <p:ph type="ftr" sz="quarter" idx="4"/>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a:t>Oracle Database 19c: PL/SQL Workshop   A - </a:t>
            </a:r>
            <a:fld id="{84D87B02-F4D8-413E-A584-A35875A9FD71}" type="slidenum">
              <a:rPr lang="en-US" altLang="en-US" smtClean="0"/>
              <a:t>23</a:t>
            </a:fld>
            <a:endParaRPr lang="en-US" altLang="en-US"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14392B6F-4957-4079-BB58-B11AD61A7729}"/>
              </a:ext>
            </a:extLst>
          </p:cNvPr>
          <p:cNvSpPr>
            <a:spLocks noGrp="1" noRot="1" noChangeAspect="1" noChangeArrowheads="1" noTextEdit="1"/>
          </p:cNvSpPr>
          <p:nvPr>
            <p:ph type="sldImg"/>
          </p:nvPr>
        </p:nvSpPr>
        <p:spPr>
          <a:ln/>
        </p:spPr>
      </p:sp>
      <p:sp>
        <p:nvSpPr>
          <p:cNvPr id="61443" name="Rectangle 3">
            <a:extLst>
              <a:ext uri="{FF2B5EF4-FFF2-40B4-BE49-F238E27FC236}">
                <a16:creationId xmlns:a16="http://schemas.microsoft.com/office/drawing/2014/main" id="{159B8F1F-4E1A-474A-89C2-AE6CFA1013B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altLang="en-US"/>
              <a:t>You may want to use certain code fragments when you use the SQL Worksheet or create or edit a PL/SQL function or procedure. SQL Developer has a feature called Snippets. Snippets are code fragments such as SQL functions, optimizer hints, and miscellaneous PL/SQL programming techniques. You can drag snippets to the Editor window.</a:t>
            </a:r>
          </a:p>
          <a:p>
            <a:pPr lvl="1" eaLnBrk="1" hangingPunct="1"/>
            <a:r>
              <a:rPr lang="en-US" altLang="en-US"/>
              <a:t>To display Snippets, select View &gt; Snippets.</a:t>
            </a:r>
          </a:p>
          <a:p>
            <a:pPr lvl="1" eaLnBrk="1" hangingPunct="1"/>
            <a:r>
              <a:rPr lang="en-US" altLang="en-US"/>
              <a:t>The Snippets window is displayed on the right. You can use the drop-down list to select a group. A Snippets button is placed in the right window margin, so that you can display the Snippets window if it becomes hidden.</a:t>
            </a:r>
          </a:p>
        </p:txBody>
      </p:sp>
      <p:sp>
        <p:nvSpPr>
          <p:cNvPr id="60420" name="Footer Placeholder 4">
            <a:extLst>
              <a:ext uri="{FF2B5EF4-FFF2-40B4-BE49-F238E27FC236}">
                <a16:creationId xmlns:a16="http://schemas.microsoft.com/office/drawing/2014/main" id="{F0C918C9-DED6-4D3B-B171-58752A99B093}"/>
              </a:ext>
            </a:extLst>
          </p:cNvPr>
          <p:cNvSpPr>
            <a:spLocks noGrp="1"/>
          </p:cNvSpPr>
          <p:nvPr>
            <p:ph type="ftr" sz="quarter" idx="4"/>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a:t>Oracle Database 19c: PL/SQL Workshop   A - </a:t>
            </a:r>
            <a:fld id="{B09B4249-F892-4A68-8A03-4170350D3EE6}" type="slidenum">
              <a:rPr lang="en-US" altLang="en-US" smtClean="0"/>
              <a:t>24</a:t>
            </a:fld>
            <a:endParaRPr lang="en-US" altLang="en-US"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DF78CF7F-5107-4F2E-BB50-B2728AD62D05}"/>
              </a:ext>
            </a:extLst>
          </p:cNvPr>
          <p:cNvSpPr>
            <a:spLocks noGrp="1" noRot="1" noChangeAspect="1" noChangeArrowheads="1" noTextEdit="1"/>
          </p:cNvSpPr>
          <p:nvPr>
            <p:ph type="sldImg"/>
          </p:nvPr>
        </p:nvSpPr>
        <p:spPr>
          <a:ln/>
        </p:spPr>
      </p:sp>
      <p:sp>
        <p:nvSpPr>
          <p:cNvPr id="62467" name="Rectangle 3">
            <a:extLst>
              <a:ext uri="{FF2B5EF4-FFF2-40B4-BE49-F238E27FC236}">
                <a16:creationId xmlns:a16="http://schemas.microsoft.com/office/drawing/2014/main" id="{41B7670A-6D7B-45E6-9699-3ECDAA17692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altLang="en-US"/>
              <a:t>To insert a Snippet into your code in a SQL Worksheet or in a PL/SQL function or procedure, drag the snippet from the Snippets window to the desired place in your code. Then you can edit the syntax so that the SQL function is valid in the current context. To see a brief description of a SQL function in a tool tip, place the cursor over the function name.</a:t>
            </a:r>
          </a:p>
          <a:p>
            <a:pPr lvl="1" eaLnBrk="1" hangingPunct="1"/>
            <a:r>
              <a:rPr lang="en-US" altLang="en-US"/>
              <a:t>The example in the slide shows that </a:t>
            </a:r>
            <a:r>
              <a:rPr lang="en-US" altLang="en-US">
                <a:latin typeface="Courier New" panose="02070309020205020404" pitchFamily="49" charset="0"/>
              </a:rPr>
              <a:t>CONCAT(char1,</a:t>
            </a:r>
            <a:r>
              <a:rPr lang="en-US" altLang="en-US"/>
              <a:t> </a:t>
            </a:r>
            <a:r>
              <a:rPr lang="en-US" altLang="en-US">
                <a:latin typeface="Courier New" panose="02070309020205020404" pitchFamily="49" charset="0"/>
              </a:rPr>
              <a:t>char2) </a:t>
            </a:r>
            <a:r>
              <a:rPr lang="en-US" altLang="en-US"/>
              <a:t>is dragged from the Character Functions group in the Snippets window. Then the </a:t>
            </a:r>
            <a:r>
              <a:rPr lang="en-US" altLang="en-US">
                <a:latin typeface="Courier New" panose="02070309020205020404" pitchFamily="49" charset="0"/>
              </a:rPr>
              <a:t>CONCAT</a:t>
            </a:r>
            <a:r>
              <a:rPr lang="en-US" altLang="en-US"/>
              <a:t> function syntax is edited and the rest of the statement is added as in the following:</a:t>
            </a:r>
          </a:p>
          <a:p>
            <a:pPr lvl="4" eaLnBrk="1" hangingPunct="1"/>
            <a:r>
              <a:rPr lang="en-US" altLang="en-US"/>
              <a:t>SELECT CONCAT(first_name, last_name)</a:t>
            </a:r>
          </a:p>
          <a:p>
            <a:pPr lvl="4" eaLnBrk="1" hangingPunct="1"/>
            <a:r>
              <a:rPr lang="en-US" altLang="en-US"/>
              <a:t>FROM employees;</a:t>
            </a:r>
          </a:p>
        </p:txBody>
      </p:sp>
      <p:sp>
        <p:nvSpPr>
          <p:cNvPr id="61444" name="Footer Placeholder 4">
            <a:extLst>
              <a:ext uri="{FF2B5EF4-FFF2-40B4-BE49-F238E27FC236}">
                <a16:creationId xmlns:a16="http://schemas.microsoft.com/office/drawing/2014/main" id="{81C80074-1A5D-4724-A3EA-2AF59FA8D80F}"/>
              </a:ext>
            </a:extLst>
          </p:cNvPr>
          <p:cNvSpPr>
            <a:spLocks noGrp="1"/>
          </p:cNvSpPr>
          <p:nvPr>
            <p:ph type="ftr" sz="quarter" idx="4"/>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a:t>Oracle Database 19c: PL/SQL Workshop   A - </a:t>
            </a:r>
            <a:fld id="{C0B34193-0E08-4789-BB76-F9AE1444DF31}" type="slidenum">
              <a:rPr lang="en-US" altLang="en-US" smtClean="0"/>
              <a:t>25</a:t>
            </a:fld>
            <a:endParaRPr lang="en-US" altLang="en-US"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a:extLst>
              <a:ext uri="{FF2B5EF4-FFF2-40B4-BE49-F238E27FC236}">
                <a16:creationId xmlns:a16="http://schemas.microsoft.com/office/drawing/2014/main" id="{55F1D2F7-B04E-4DFF-9DFF-87B67F2BBB1A}"/>
              </a:ext>
            </a:extLst>
          </p:cNvPr>
          <p:cNvSpPr>
            <a:spLocks noGrp="1" noRot="1" noChangeAspect="1" noChangeArrowheads="1" noTextEdit="1"/>
          </p:cNvSpPr>
          <p:nvPr>
            <p:ph type="sldImg"/>
          </p:nvPr>
        </p:nvSpPr>
        <p:spPr>
          <a:ln/>
        </p:spPr>
      </p:sp>
      <p:sp>
        <p:nvSpPr>
          <p:cNvPr id="63491" name="Rectangle 3">
            <a:extLst>
              <a:ext uri="{FF2B5EF4-FFF2-40B4-BE49-F238E27FC236}">
                <a16:creationId xmlns:a16="http://schemas.microsoft.com/office/drawing/2014/main" id="{9F4EA4E2-0CCC-41BC-A863-57335FB5794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altLang="en-US"/>
              <a:t>In SQL Developer, you can debug PL/SQL procedures and functions. Using the Debug menu options, you can perform the following debugging tasks:</a:t>
            </a:r>
          </a:p>
          <a:p>
            <a:pPr lvl="2" eaLnBrk="1" hangingPunct="1"/>
            <a:r>
              <a:rPr lang="en-US" altLang="en-US" b="1"/>
              <a:t>Find Execution Point</a:t>
            </a:r>
            <a:r>
              <a:rPr lang="en-US" altLang="en-US"/>
              <a:t> goes to the next execution point. </a:t>
            </a:r>
          </a:p>
          <a:p>
            <a:pPr lvl="2" eaLnBrk="1" hangingPunct="1"/>
            <a:r>
              <a:rPr lang="en-US" altLang="en-US" b="1"/>
              <a:t>Resume</a:t>
            </a:r>
            <a:r>
              <a:rPr lang="en-US" altLang="en-US"/>
              <a:t> continues execution.</a:t>
            </a:r>
          </a:p>
          <a:p>
            <a:pPr lvl="2" eaLnBrk="1" hangingPunct="1"/>
            <a:r>
              <a:rPr lang="en-US" altLang="en-US" b="1"/>
              <a:t>Step Over</a:t>
            </a:r>
            <a:r>
              <a:rPr lang="en-US" altLang="en-US"/>
              <a:t> bypasses the next method and goes to the next statement after the method. </a:t>
            </a:r>
          </a:p>
          <a:p>
            <a:pPr lvl="2" eaLnBrk="1" hangingPunct="1"/>
            <a:r>
              <a:rPr lang="en-US" altLang="en-US" b="1"/>
              <a:t>Step Into</a:t>
            </a:r>
            <a:r>
              <a:rPr lang="en-US" altLang="en-US"/>
              <a:t> goes to the first statement in the next method. </a:t>
            </a:r>
          </a:p>
          <a:p>
            <a:pPr lvl="2" eaLnBrk="1" hangingPunct="1"/>
            <a:r>
              <a:rPr lang="en-US" altLang="en-US" b="1"/>
              <a:t>Step Out</a:t>
            </a:r>
            <a:r>
              <a:rPr lang="en-US" altLang="en-US"/>
              <a:t> leaves the current method and goes to the next statement. </a:t>
            </a:r>
          </a:p>
          <a:p>
            <a:pPr lvl="2" eaLnBrk="1" hangingPunct="1"/>
            <a:r>
              <a:rPr lang="en-US" altLang="en-US" b="1"/>
              <a:t>Step to End of Method</a:t>
            </a:r>
            <a:r>
              <a:rPr lang="en-US" altLang="en-US"/>
              <a:t> goes to the last statement of the current method. </a:t>
            </a:r>
          </a:p>
          <a:p>
            <a:pPr lvl="2" eaLnBrk="1" hangingPunct="1"/>
            <a:r>
              <a:rPr lang="en-US" altLang="en-US" b="1"/>
              <a:t>Pause</a:t>
            </a:r>
            <a:r>
              <a:rPr lang="en-US" altLang="en-US"/>
              <a:t> halts execution, but does not exit, thus allowing you to resume execution. </a:t>
            </a:r>
          </a:p>
          <a:p>
            <a:pPr lvl="2" eaLnBrk="1" hangingPunct="1"/>
            <a:r>
              <a:rPr lang="en-US" altLang="en-US" b="1"/>
              <a:t>Terminate</a:t>
            </a:r>
            <a:r>
              <a:rPr lang="en-US" altLang="en-US"/>
              <a:t> halts and exits the execution. You cannot resume execution from this point; instead, to start running or debugging from the beginning of the function or procedure, click the Run or Debug icon on the Source tab toolbar. </a:t>
            </a:r>
          </a:p>
          <a:p>
            <a:pPr lvl="2" eaLnBrk="1" hangingPunct="1"/>
            <a:r>
              <a:rPr lang="en-US" altLang="en-US" b="1"/>
              <a:t>Garbage Collection</a:t>
            </a:r>
            <a:r>
              <a:rPr lang="en-US" altLang="en-US"/>
              <a:t> removes invalid objects from the cache in favor of more frequently accessed and more valid objects.</a:t>
            </a:r>
          </a:p>
          <a:p>
            <a:pPr lvl="1" eaLnBrk="1" hangingPunct="1"/>
            <a:r>
              <a:rPr lang="en-US" altLang="en-US">
                <a:solidFill>
                  <a:schemeClr val="tx1"/>
                </a:solidFill>
              </a:rPr>
              <a:t>These options are also available as icons on the Debugging tab of the output window.</a:t>
            </a:r>
          </a:p>
        </p:txBody>
      </p:sp>
      <p:sp>
        <p:nvSpPr>
          <p:cNvPr id="62468" name="Footer Placeholder 4">
            <a:extLst>
              <a:ext uri="{FF2B5EF4-FFF2-40B4-BE49-F238E27FC236}">
                <a16:creationId xmlns:a16="http://schemas.microsoft.com/office/drawing/2014/main" id="{EF6C8D9D-F82C-4C90-82B0-7CF88351DB6D}"/>
              </a:ext>
            </a:extLst>
          </p:cNvPr>
          <p:cNvSpPr>
            <a:spLocks noGrp="1"/>
          </p:cNvSpPr>
          <p:nvPr>
            <p:ph type="ftr" sz="quarter" idx="4"/>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a:t>Oracle Database 19c: PL/SQL Workshop   A - </a:t>
            </a:r>
            <a:fld id="{4B0AB25D-BEC4-4672-952C-08B40117D068}" type="slidenum">
              <a:rPr lang="en-US" altLang="en-US" smtClean="0"/>
              <a:t>26</a:t>
            </a:fld>
            <a:endParaRPr lang="en-US" altLang="en-US"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3">
            <a:extLst>
              <a:ext uri="{FF2B5EF4-FFF2-40B4-BE49-F238E27FC236}">
                <a16:creationId xmlns:a16="http://schemas.microsoft.com/office/drawing/2014/main" id="{52A84A60-D0A9-45B6-8CF4-2C508AF5534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r>
              <a:rPr lang="en-US" altLang="en-US"/>
              <a:t>SQL Developer provides many reports about the database and its objects. These reports can be grouped into the following categories:</a:t>
            </a:r>
          </a:p>
          <a:p>
            <a:pPr lvl="2"/>
            <a:r>
              <a:rPr lang="en-US" altLang="en-US"/>
              <a:t>About Your Database reports</a:t>
            </a:r>
          </a:p>
          <a:p>
            <a:pPr lvl="2"/>
            <a:r>
              <a:rPr lang="en-US" altLang="en-US"/>
              <a:t>Database Administration reports</a:t>
            </a:r>
          </a:p>
          <a:p>
            <a:pPr lvl="2"/>
            <a:r>
              <a:rPr lang="en-US" altLang="en-US"/>
              <a:t>Table reports</a:t>
            </a:r>
          </a:p>
          <a:p>
            <a:pPr lvl="2"/>
            <a:r>
              <a:rPr lang="en-US" altLang="en-US"/>
              <a:t>PL/SQL reports</a:t>
            </a:r>
          </a:p>
          <a:p>
            <a:pPr lvl="2"/>
            <a:r>
              <a:rPr lang="en-US" altLang="en-US"/>
              <a:t>Security reports</a:t>
            </a:r>
          </a:p>
          <a:p>
            <a:pPr lvl="2"/>
            <a:r>
              <a:rPr lang="en-US" altLang="en-US"/>
              <a:t>XML reports</a:t>
            </a:r>
          </a:p>
          <a:p>
            <a:pPr lvl="2"/>
            <a:r>
              <a:rPr lang="en-US" altLang="en-US"/>
              <a:t>Jobs reports</a:t>
            </a:r>
          </a:p>
          <a:p>
            <a:pPr lvl="2"/>
            <a:r>
              <a:rPr lang="en-US" altLang="en-US"/>
              <a:t>Streams reports</a:t>
            </a:r>
          </a:p>
          <a:p>
            <a:pPr lvl="2"/>
            <a:r>
              <a:rPr lang="en-US" altLang="en-US"/>
              <a:t>All Objects reports</a:t>
            </a:r>
          </a:p>
          <a:p>
            <a:pPr lvl="2"/>
            <a:r>
              <a:rPr lang="en-US" altLang="en-US"/>
              <a:t>Data Dictionary reports</a:t>
            </a:r>
          </a:p>
          <a:p>
            <a:pPr lvl="2"/>
            <a:r>
              <a:rPr lang="en-US" altLang="en-US"/>
              <a:t>User-Defined reports</a:t>
            </a:r>
          </a:p>
          <a:p>
            <a:pPr lvl="1"/>
            <a:r>
              <a:rPr lang="en-US" altLang="en-US"/>
              <a:t>To display reports, click the Reports tab on the left of the window. Individual reports are displayed in tabbed panes on the right of the window; and for each report, you can select (using a drop-down list) the database connection for which to display the report. For reports about objects, the objects shown are only those visible to the database user associated with the selected database connection, and the rows are usually ordered by the Owner. You can also create your own user-defined reports.</a:t>
            </a:r>
          </a:p>
        </p:txBody>
      </p:sp>
      <p:sp>
        <p:nvSpPr>
          <p:cNvPr id="63492" name="Footer Placeholder 4">
            <a:extLst>
              <a:ext uri="{FF2B5EF4-FFF2-40B4-BE49-F238E27FC236}">
                <a16:creationId xmlns:a16="http://schemas.microsoft.com/office/drawing/2014/main" id="{B8F492B7-C01D-41F6-AC02-CF61251274FB}"/>
              </a:ext>
            </a:extLst>
          </p:cNvPr>
          <p:cNvSpPr>
            <a:spLocks noGrp="1"/>
          </p:cNvSpPr>
          <p:nvPr>
            <p:ph type="ftr" sz="quarter" idx="4"/>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a:t>Oracle Database 19c: PL/SQL Workshop   A - </a:t>
            </a:r>
            <a:fld id="{44788B00-40A6-4FF6-9E72-E03056479522}" type="slidenum">
              <a:rPr lang="en-US" altLang="en-US" smtClean="0"/>
              <a:t>27</a:t>
            </a:fld>
            <a:endParaRPr lang="en-US" altLang="en-US" dirty="0"/>
          </a:p>
        </p:txBody>
      </p:sp>
      <p:sp>
        <p:nvSpPr>
          <p:cNvPr id="64516" name="Slide Image Placeholder 9">
            <a:extLst>
              <a:ext uri="{FF2B5EF4-FFF2-40B4-BE49-F238E27FC236}">
                <a16:creationId xmlns:a16="http://schemas.microsoft.com/office/drawing/2014/main" id="{158820B7-40DA-402B-9997-D2711689E7EA}"/>
              </a:ext>
            </a:extLst>
          </p:cNvPr>
          <p:cNvSpPr>
            <a:spLocks noGrp="1" noRot="1" noChangeAspect="1" noTextEdit="1"/>
          </p:cNvSpPr>
          <p:nvPr>
            <p:ph type="sldImg"/>
          </p:nvPr>
        </p:nvSpPr>
        <p:spPr>
          <a:ln/>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3">
            <a:extLst>
              <a:ext uri="{FF2B5EF4-FFF2-40B4-BE49-F238E27FC236}">
                <a16:creationId xmlns:a16="http://schemas.microsoft.com/office/drawing/2014/main" id="{45C57634-EB67-4E69-8DF4-BC3C8AE6ABD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altLang="en-US"/>
              <a:t>User-defined reports are reports created by SQL Developer users. To create a user-defined report, perform the following steps:</a:t>
            </a:r>
          </a:p>
          <a:p>
            <a:pPr lvl="2" eaLnBrk="1" hangingPunct="1">
              <a:buFont typeface="Times New Roman" panose="02020603050405020304" pitchFamily="18" charset="0"/>
              <a:buNone/>
            </a:pPr>
            <a:r>
              <a:rPr lang="en-US" altLang="en-US"/>
              <a:t>1. 	Right-click the User Defined Reports node under Reports and select Add Report.</a:t>
            </a:r>
          </a:p>
          <a:p>
            <a:pPr lvl="2" eaLnBrk="1" hangingPunct="1">
              <a:buFont typeface="Times New Roman" panose="02020603050405020304" pitchFamily="18" charset="0"/>
              <a:buNone/>
            </a:pPr>
            <a:r>
              <a:rPr lang="en-US" altLang="en-US"/>
              <a:t>2.	In the Create Report dialog box, specify the report name and the SQL query to retrieve information for the report. Then click Apply.</a:t>
            </a:r>
          </a:p>
          <a:p>
            <a:pPr lvl="1" eaLnBrk="1" hangingPunct="1"/>
            <a:r>
              <a:rPr lang="en-US" altLang="en-US"/>
              <a:t>In the example in the slide, the report name is specified as </a:t>
            </a:r>
            <a:r>
              <a:rPr lang="en-US" altLang="en-US">
                <a:latin typeface="Courier New" panose="02070309020205020404" pitchFamily="49" charset="0"/>
              </a:rPr>
              <a:t>emp_sal</a:t>
            </a:r>
            <a:r>
              <a:rPr lang="en-US" altLang="en-US"/>
              <a:t>. An optional description is provided indicating that the report contains details of employees with </a:t>
            </a:r>
            <a:r>
              <a:rPr lang="en-US" altLang="en-US">
                <a:latin typeface="Courier New" panose="02070309020205020404" pitchFamily="49" charset="0"/>
              </a:rPr>
              <a:t>salary</a:t>
            </a:r>
            <a:r>
              <a:rPr lang="en-US" altLang="en-US"/>
              <a:t> </a:t>
            </a:r>
            <a:r>
              <a:rPr lang="en-US" altLang="en-US">
                <a:latin typeface="Courier New" panose="02070309020205020404" pitchFamily="49" charset="0"/>
              </a:rPr>
              <a:t>&gt;=</a:t>
            </a:r>
            <a:r>
              <a:rPr lang="en-US" altLang="en-US"/>
              <a:t> </a:t>
            </a:r>
            <a:r>
              <a:rPr lang="en-US" altLang="en-US">
                <a:latin typeface="Courier New" panose="02070309020205020404" pitchFamily="49" charset="0"/>
              </a:rPr>
              <a:t>10000</a:t>
            </a:r>
            <a:r>
              <a:rPr lang="en-US" altLang="en-US"/>
              <a:t>. The complete SQL statement for retrieving the information to be displayed in the user-defined report is specified in the SQL box. You can also include an optional tool tip to be displayed when the cursor stays briefly over the report name in the Reports navigator display.</a:t>
            </a:r>
          </a:p>
          <a:p>
            <a:pPr lvl="1" eaLnBrk="1" hangingPunct="1"/>
            <a:r>
              <a:rPr lang="en-US" altLang="en-US"/>
              <a:t>You can organize user-defined reports in folders and you can create a hierarchy of folders and subfolders. To create a folder for user-defined reports, right-click the User Defined Reports node or any folder name under that node and select Add Folder. Information about user-defined reports, including any folders for these reports, is stored in a file named </a:t>
            </a:r>
            <a:r>
              <a:rPr lang="en-US" altLang="en-US">
                <a:latin typeface="Courier New" panose="02070309020205020404" pitchFamily="49" charset="0"/>
              </a:rPr>
              <a:t>UserReports.xml</a:t>
            </a:r>
            <a:r>
              <a:rPr lang="en-US" altLang="en-US"/>
              <a:t> in the directory for user-specific information.</a:t>
            </a:r>
          </a:p>
        </p:txBody>
      </p:sp>
      <p:sp>
        <p:nvSpPr>
          <p:cNvPr id="65539" name="Slide Image Placeholder 7">
            <a:extLst>
              <a:ext uri="{FF2B5EF4-FFF2-40B4-BE49-F238E27FC236}">
                <a16:creationId xmlns:a16="http://schemas.microsoft.com/office/drawing/2014/main" id="{2493E7F1-7172-4235-A967-413D77B75A08}"/>
              </a:ext>
            </a:extLst>
          </p:cNvPr>
          <p:cNvSpPr>
            <a:spLocks noGrp="1" noRot="1" noChangeAspect="1" noTextEdit="1"/>
          </p:cNvSpPr>
          <p:nvPr>
            <p:ph type="sldImg"/>
          </p:nvPr>
        </p:nvSpPr>
        <p:spPr>
          <a:ln/>
        </p:spPr>
      </p:sp>
      <p:sp>
        <p:nvSpPr>
          <p:cNvPr id="64516" name="Footer Placeholder 4">
            <a:extLst>
              <a:ext uri="{FF2B5EF4-FFF2-40B4-BE49-F238E27FC236}">
                <a16:creationId xmlns:a16="http://schemas.microsoft.com/office/drawing/2014/main" id="{1BDDA8F8-7DB2-40FD-A2F7-A56A418703B7}"/>
              </a:ext>
            </a:extLst>
          </p:cNvPr>
          <p:cNvSpPr>
            <a:spLocks noGrp="1"/>
          </p:cNvSpPr>
          <p:nvPr>
            <p:ph type="ftr" sz="quarter" idx="4"/>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a:t>Oracle Database 19c: PL/SQL Workshop   A - </a:t>
            </a:r>
            <a:fld id="{A65D24BD-5F65-409E-86DC-D626B1350B7A}" type="slidenum">
              <a:rPr lang="en-US" altLang="en-US" smtClean="0"/>
              <a:t>28</a:t>
            </a:fld>
            <a:endParaRPr lang="en-US" altLang="en-US"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a:extLst>
              <a:ext uri="{FF2B5EF4-FFF2-40B4-BE49-F238E27FC236}">
                <a16:creationId xmlns:a16="http://schemas.microsoft.com/office/drawing/2014/main" id="{451715BF-5EDB-4692-944B-14C38AD1491C}"/>
              </a:ext>
            </a:extLst>
          </p:cNvPr>
          <p:cNvSpPr>
            <a:spLocks noGrp="1" noRot="1" noChangeAspect="1" noChangeArrowheads="1" noTextEdit="1"/>
          </p:cNvSpPr>
          <p:nvPr>
            <p:ph type="sldImg"/>
          </p:nvPr>
        </p:nvSpPr>
        <p:spPr>
          <a:ln/>
        </p:spPr>
      </p:sp>
      <p:sp>
        <p:nvSpPr>
          <p:cNvPr id="66563" name="Rectangle 3">
            <a:extLst>
              <a:ext uri="{FF2B5EF4-FFF2-40B4-BE49-F238E27FC236}">
                <a16:creationId xmlns:a16="http://schemas.microsoft.com/office/drawing/2014/main" id="{7604A507-3793-4310-9914-631783AD572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altLang="en-US"/>
              <a:t>To enhance the productivity of developers, SQL Developer has added quick links to popular search engines and discussion forums such as AskTom, Google, and so on. Also, you have shortcut icons to some of the frequently-used tools such as Notepad, Microsoft Word, and Dreamweaver, available to you. </a:t>
            </a:r>
          </a:p>
          <a:p>
            <a:pPr lvl="1" eaLnBrk="1" hangingPunct="1"/>
            <a:r>
              <a:rPr lang="en-US" altLang="en-US"/>
              <a:t>You can add external tools to the existing list or even delete shortcuts to the tools that you do not use frequently. To do so, perform the following steps:</a:t>
            </a:r>
          </a:p>
          <a:p>
            <a:pPr lvl="2" eaLnBrk="1" hangingPunct="1">
              <a:buFont typeface="Times New Roman" panose="02020603050405020304" pitchFamily="18" charset="0"/>
              <a:buNone/>
            </a:pPr>
            <a:r>
              <a:rPr lang="en-US" altLang="en-US"/>
              <a:t>1.	From the Tools menu, select External Tools.</a:t>
            </a:r>
          </a:p>
          <a:p>
            <a:pPr lvl="2" eaLnBrk="1" hangingPunct="1">
              <a:buFont typeface="Times New Roman" panose="02020603050405020304" pitchFamily="18" charset="0"/>
              <a:buNone/>
            </a:pPr>
            <a:r>
              <a:rPr lang="en-US" altLang="en-US"/>
              <a:t>2.	In the External Tools dialog box, select New to add new tools. Select Delete to remove any tool from the list.</a:t>
            </a:r>
          </a:p>
        </p:txBody>
      </p:sp>
      <p:sp>
        <p:nvSpPr>
          <p:cNvPr id="65540" name="Footer Placeholder 4">
            <a:extLst>
              <a:ext uri="{FF2B5EF4-FFF2-40B4-BE49-F238E27FC236}">
                <a16:creationId xmlns:a16="http://schemas.microsoft.com/office/drawing/2014/main" id="{8E1F242A-55BF-40D3-A5D9-1B4A0A04B14E}"/>
              </a:ext>
            </a:extLst>
          </p:cNvPr>
          <p:cNvSpPr>
            <a:spLocks noGrp="1"/>
          </p:cNvSpPr>
          <p:nvPr>
            <p:ph type="ftr" sz="quarter" idx="4"/>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a:t>Oracle Database 19c: PL/SQL Workshop   A - </a:t>
            </a:r>
            <a:fld id="{C4B12547-8D4E-46D7-94F0-75765153F0D0}" type="slidenum">
              <a:rPr lang="en-US" altLang="en-US" smtClean="0"/>
              <a:t>29</a:t>
            </a:fld>
            <a:endParaRPr lang="en-US" alt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a:extLst>
              <a:ext uri="{FF2B5EF4-FFF2-40B4-BE49-F238E27FC236}">
                <a16:creationId xmlns:a16="http://schemas.microsoft.com/office/drawing/2014/main" id="{B376FF5C-E847-451C-9651-9B5F6AD6D7BB}"/>
              </a:ext>
            </a:extLst>
          </p:cNvPr>
          <p:cNvSpPr>
            <a:spLocks noGrp="1" noRot="1" noChangeAspect="1" noChangeArrowheads="1" noTextEdit="1"/>
          </p:cNvSpPr>
          <p:nvPr>
            <p:ph type="sldImg"/>
          </p:nvPr>
        </p:nvSpPr>
        <p:spPr>
          <a:ln/>
        </p:spPr>
      </p:sp>
      <p:sp>
        <p:nvSpPr>
          <p:cNvPr id="39939" name="Rectangle 3">
            <a:extLst>
              <a:ext uri="{FF2B5EF4-FFF2-40B4-BE49-F238E27FC236}">
                <a16:creationId xmlns:a16="http://schemas.microsoft.com/office/drawing/2014/main" id="{A9DB358B-4C73-4E6F-9AAF-64899FC9B54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altLang="en-US" dirty="0"/>
              <a:t>Oracle SQL Developer is a free graphical tool designed to improve your productivity and simplify the development of everyday database tasks. With just a few clicks, you can easily create and debug stored procedures, test SQL statements, and view optimizer plans.</a:t>
            </a:r>
          </a:p>
          <a:p>
            <a:pPr lvl="1" eaLnBrk="1" hangingPunct="1"/>
            <a:r>
              <a:rPr lang="en-US" altLang="en-US" dirty="0"/>
              <a:t>SQL Developer, which is the visual tool for database development, simplifies the following tasks:</a:t>
            </a:r>
          </a:p>
          <a:p>
            <a:pPr lvl="2" eaLnBrk="1" hangingPunct="1"/>
            <a:r>
              <a:rPr lang="en-US" altLang="en-US" dirty="0"/>
              <a:t>Browsing and managing database objects</a:t>
            </a:r>
          </a:p>
          <a:p>
            <a:pPr lvl="2" eaLnBrk="1" hangingPunct="1"/>
            <a:r>
              <a:rPr lang="en-US" altLang="en-US" dirty="0"/>
              <a:t>Executing SQL statements and scripts</a:t>
            </a:r>
          </a:p>
          <a:p>
            <a:pPr lvl="2" eaLnBrk="1" hangingPunct="1"/>
            <a:r>
              <a:rPr lang="en-US" altLang="en-US" dirty="0"/>
              <a:t>Editing and debugging PL/SQL statements</a:t>
            </a:r>
          </a:p>
          <a:p>
            <a:pPr lvl="2" eaLnBrk="1" hangingPunct="1"/>
            <a:r>
              <a:rPr lang="en-US" altLang="en-US" dirty="0"/>
              <a:t>Creating reports</a:t>
            </a:r>
          </a:p>
          <a:p>
            <a:pPr lvl="1" eaLnBrk="1" hangingPunct="1"/>
            <a:r>
              <a:rPr lang="en-US" altLang="en-US" dirty="0"/>
              <a:t>You can connect to any target Oracle database schema by using standard Oracle database authentication. When connected, you can perform operations on objects in the database.</a:t>
            </a:r>
          </a:p>
          <a:p>
            <a:pPr lvl="1" eaLnBrk="1" hangingPunct="1"/>
            <a:r>
              <a:rPr lang="en-US" altLang="en-US" dirty="0"/>
              <a:t>SQL Developer is the interface to administer the Oracle Application Express Listener. The new interface enables you to specify global settings and multiple database settings with different database connections for the Application Express Listener. SQL Developer provides the option to drag and drop objects by table or column name onto the worksheet. It provides improved DB Diff comparison options, GRANT statements support in the SQL editor, and DB Doc reporting. Additionally, SQL Developer includes support for 19c Database features.</a:t>
            </a:r>
          </a:p>
        </p:txBody>
      </p:sp>
      <p:sp>
        <p:nvSpPr>
          <p:cNvPr id="38916" name="Footer Placeholder 4">
            <a:extLst>
              <a:ext uri="{FF2B5EF4-FFF2-40B4-BE49-F238E27FC236}">
                <a16:creationId xmlns:a16="http://schemas.microsoft.com/office/drawing/2014/main" id="{37139958-6392-4845-8171-D021C9E3C4A8}"/>
              </a:ext>
            </a:extLst>
          </p:cNvPr>
          <p:cNvSpPr>
            <a:spLocks noGrp="1"/>
          </p:cNvSpPr>
          <p:nvPr>
            <p:ph type="ftr" sz="quarter" idx="4"/>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a:t>Oracle Database 19c: PL/SQL Workshop   A - </a:t>
            </a:r>
            <a:fld id="{D0C7FE38-86B7-4F44-8C1D-B0F78691A483}" type="slidenum">
              <a:rPr lang="en-US" altLang="en-US" smtClean="0"/>
              <a:t>3</a:t>
            </a:fld>
            <a:endParaRPr lang="en-US" altLang="en-US"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a:extLst>
              <a:ext uri="{FF2B5EF4-FFF2-40B4-BE49-F238E27FC236}">
                <a16:creationId xmlns:a16="http://schemas.microsoft.com/office/drawing/2014/main" id="{C7C40019-B590-447D-A17D-98D95A8B090C}"/>
              </a:ext>
            </a:extLst>
          </p:cNvPr>
          <p:cNvSpPr>
            <a:spLocks noGrp="1" noRot="1" noChangeAspect="1" noChangeArrowheads="1" noTextEdit="1"/>
          </p:cNvSpPr>
          <p:nvPr>
            <p:ph type="sldImg"/>
          </p:nvPr>
        </p:nvSpPr>
        <p:spPr>
          <a:ln/>
        </p:spPr>
      </p:sp>
      <p:sp>
        <p:nvSpPr>
          <p:cNvPr id="67587" name="Rectangle 3">
            <a:extLst>
              <a:ext uri="{FF2B5EF4-FFF2-40B4-BE49-F238E27FC236}">
                <a16:creationId xmlns:a16="http://schemas.microsoft.com/office/drawing/2014/main" id="{11FA802A-2C84-43E4-8473-8E8E4B0B290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altLang="en-US" dirty="0"/>
              <a:t>You can customize many aspects of the SQL Developer interface and environment by modifying SQL Developer preferences according to your needs. To modify SQL Developer preferences, select Tools, and then Preferences.</a:t>
            </a:r>
          </a:p>
          <a:p>
            <a:pPr lvl="1" eaLnBrk="1" hangingPunct="1"/>
            <a:r>
              <a:rPr lang="en-US" altLang="en-US" dirty="0"/>
              <a:t>The preferences are grouped into the following categories:</a:t>
            </a:r>
          </a:p>
          <a:p>
            <a:pPr lvl="2" eaLnBrk="1" hangingPunct="1"/>
            <a:r>
              <a:rPr lang="en-US" altLang="en-US" dirty="0"/>
              <a:t>Environment</a:t>
            </a:r>
          </a:p>
          <a:p>
            <a:pPr lvl="2" eaLnBrk="1" hangingPunct="1"/>
            <a:r>
              <a:rPr lang="en-US" altLang="en-US" dirty="0"/>
              <a:t>Change Management parameter</a:t>
            </a:r>
          </a:p>
          <a:p>
            <a:pPr lvl="2" eaLnBrk="1" hangingPunct="1"/>
            <a:r>
              <a:rPr lang="en-US" altLang="en-US" dirty="0"/>
              <a:t>Code Editors</a:t>
            </a:r>
          </a:p>
          <a:p>
            <a:pPr lvl="2" eaLnBrk="1" hangingPunct="1"/>
            <a:r>
              <a:rPr lang="en-US" altLang="en-US" dirty="0"/>
              <a:t>Compare and Merge</a:t>
            </a:r>
          </a:p>
          <a:p>
            <a:pPr lvl="2" eaLnBrk="1" hangingPunct="1"/>
            <a:r>
              <a:rPr lang="en-US" altLang="en-US" dirty="0"/>
              <a:t>Database</a:t>
            </a:r>
          </a:p>
          <a:p>
            <a:pPr lvl="2" eaLnBrk="1" hangingPunct="1"/>
            <a:r>
              <a:rPr lang="en-US" altLang="en-US" dirty="0"/>
              <a:t>Data Miner</a:t>
            </a:r>
          </a:p>
          <a:p>
            <a:pPr lvl="2" eaLnBrk="1" hangingPunct="1"/>
            <a:r>
              <a:rPr lang="en-US" altLang="en-US" dirty="0"/>
              <a:t>Data Modeler</a:t>
            </a:r>
          </a:p>
          <a:p>
            <a:pPr lvl="2" eaLnBrk="1" hangingPunct="1"/>
            <a:r>
              <a:rPr lang="en-US" altLang="en-US" dirty="0"/>
              <a:t>Debugger</a:t>
            </a:r>
          </a:p>
          <a:p>
            <a:pPr lvl="2" eaLnBrk="1" hangingPunct="1"/>
            <a:r>
              <a:rPr lang="en-US" altLang="en-US" dirty="0"/>
              <a:t>Extensions</a:t>
            </a:r>
          </a:p>
          <a:p>
            <a:pPr lvl="2" eaLnBrk="1" hangingPunct="1"/>
            <a:r>
              <a:rPr lang="en-US" altLang="en-US" dirty="0"/>
              <a:t>External Editor</a:t>
            </a:r>
          </a:p>
          <a:p>
            <a:pPr lvl="2" eaLnBrk="1" hangingPunct="1"/>
            <a:r>
              <a:rPr lang="en-US" altLang="en-US" dirty="0"/>
              <a:t>File Types</a:t>
            </a:r>
          </a:p>
          <a:p>
            <a:pPr lvl="2" eaLnBrk="1" hangingPunct="1"/>
            <a:r>
              <a:rPr lang="en-US" altLang="en-US" dirty="0"/>
              <a:t>Migration </a:t>
            </a:r>
          </a:p>
        </p:txBody>
      </p:sp>
      <p:sp>
        <p:nvSpPr>
          <p:cNvPr id="66564" name="Footer Placeholder 4">
            <a:extLst>
              <a:ext uri="{FF2B5EF4-FFF2-40B4-BE49-F238E27FC236}">
                <a16:creationId xmlns:a16="http://schemas.microsoft.com/office/drawing/2014/main" id="{D427D681-FE94-49ED-AAAC-EA4EB25D977B}"/>
              </a:ext>
            </a:extLst>
          </p:cNvPr>
          <p:cNvSpPr>
            <a:spLocks noGrp="1"/>
          </p:cNvSpPr>
          <p:nvPr>
            <p:ph type="ftr" sz="quarter" idx="4"/>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a:t>Oracle Database 19c: PL/SQL Workshop   A - </a:t>
            </a:r>
            <a:fld id="{2659756A-72D3-4250-804C-584A2119C8E1}" type="slidenum">
              <a:rPr lang="en-US" altLang="en-US" smtClean="0"/>
              <a:t>30</a:t>
            </a:fld>
            <a:endParaRPr lang="en-US" altLang="en-US"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7" name="Footer Placeholder 3">
            <a:extLst>
              <a:ext uri="{FF2B5EF4-FFF2-40B4-BE49-F238E27FC236}">
                <a16:creationId xmlns:a16="http://schemas.microsoft.com/office/drawing/2014/main" id="{304B957C-8561-4012-90CC-E89662AF1EEB}"/>
              </a:ext>
            </a:extLst>
          </p:cNvPr>
          <p:cNvSpPr>
            <a:spLocks noGrp="1"/>
          </p:cNvSpPr>
          <p:nvPr>
            <p:ph type="ftr" sz="quarter" idx="4"/>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a:t>Oracle Database 19c: PL/SQL Workshop   A - </a:t>
            </a:r>
            <a:fld id="{2A45E892-CCBC-48FF-9A7C-E2041ACFD0D0}" type="slidenum">
              <a:rPr lang="en-US" altLang="en-US" smtClean="0"/>
              <a:pPr/>
              <a:t>31</a:t>
            </a:fld>
            <a:endParaRPr lang="en-US" altLang="en-US" dirty="0"/>
          </a:p>
        </p:txBody>
      </p:sp>
      <p:sp>
        <p:nvSpPr>
          <p:cNvPr id="5" name="Notes Placeholder 4">
            <a:extLst>
              <a:ext uri="{FF2B5EF4-FFF2-40B4-BE49-F238E27FC236}">
                <a16:creationId xmlns:a16="http://schemas.microsoft.com/office/drawing/2014/main" id="{B28BB917-EB31-46B1-91EC-91FB5B91C588}"/>
              </a:ext>
            </a:extLst>
          </p:cNvPr>
          <p:cNvSpPr>
            <a:spLocks noGrp="1"/>
          </p:cNvSpPr>
          <p:nvPr>
            <p:ph type="body" idx="1"/>
          </p:nvPr>
        </p:nvSpPr>
        <p:spPr>
          <a:xfrm>
            <a:off x="457200" y="449263"/>
            <a:ext cx="6858000" cy="9380537"/>
          </a:xfrm>
        </p:spPr>
        <p:txBody>
          <a:bodyPr/>
          <a:lstStyle/>
          <a:p>
            <a:pPr lvl="2"/>
            <a:r>
              <a:rPr lang="en-US" altLang="en-US" dirty="0"/>
              <a:t>Mouseover Popups</a:t>
            </a:r>
          </a:p>
          <a:p>
            <a:pPr lvl="2"/>
            <a:r>
              <a:rPr lang="en-US" altLang="en-US" dirty="0"/>
              <a:t>Shortcut Keys</a:t>
            </a:r>
          </a:p>
          <a:p>
            <a:pPr lvl="2"/>
            <a:r>
              <a:rPr lang="en-US" altLang="en-US" dirty="0"/>
              <a:t>Unit Test Parameters</a:t>
            </a:r>
          </a:p>
          <a:p>
            <a:pPr lvl="2"/>
            <a:r>
              <a:rPr lang="en-US" altLang="en-US" dirty="0"/>
              <a:t>Versioning</a:t>
            </a:r>
          </a:p>
          <a:p>
            <a:pPr lvl="2"/>
            <a:r>
              <a:rPr lang="en-US" altLang="en-US" dirty="0"/>
              <a:t>Web Browser and Proxy</a:t>
            </a:r>
          </a:p>
          <a:p>
            <a:pPr lvl="2"/>
            <a:r>
              <a:rPr lang="en-US" altLang="en-US" dirty="0"/>
              <a:t>XML Schemas</a:t>
            </a:r>
          </a:p>
          <a:p>
            <a:endParaRPr lang="en-US"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62F5870B-50E7-4AE5-B110-CC45D3B83E7F}"/>
              </a:ext>
            </a:extLst>
          </p:cNvPr>
          <p:cNvSpPr>
            <a:spLocks noGrp="1" noRot="1" noChangeAspect="1" noChangeArrowheads="1" noTextEdit="1"/>
          </p:cNvSpPr>
          <p:nvPr>
            <p:ph type="sldImg"/>
          </p:nvPr>
        </p:nvSpPr>
        <p:spPr>
          <a:ln/>
        </p:spPr>
      </p:sp>
      <p:sp>
        <p:nvSpPr>
          <p:cNvPr id="69635" name="Rectangle 3">
            <a:extLst>
              <a:ext uri="{FF2B5EF4-FFF2-40B4-BE49-F238E27FC236}">
                <a16:creationId xmlns:a16="http://schemas.microsoft.com/office/drawing/2014/main" id="{344E6F66-82C7-4909-ABD6-8F0D278775D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altLang="en-US" dirty="0"/>
              <a:t>While working with SQL Developer, if the Connections Navigator disappears or if you cannot dock the Log window in its original place, perform the following steps to fix the problem.</a:t>
            </a:r>
          </a:p>
          <a:p>
            <a:pPr lvl="1" eaLnBrk="1" hangingPunct="1"/>
            <a:r>
              <a:rPr lang="en-US" altLang="en-US" dirty="0"/>
              <a:t>If using a version of SQL Developer that has a ‘Reset Windows’ parameter, go to Window&gt;Reset Windows to Factory Settings. Otherwise, follow these 4 steps:</a:t>
            </a:r>
          </a:p>
          <a:p>
            <a:pPr lvl="2" eaLnBrk="1" hangingPunct="1">
              <a:buFont typeface="Times New Roman" panose="02020603050405020304" pitchFamily="18" charset="0"/>
              <a:buNone/>
            </a:pPr>
            <a:r>
              <a:rPr lang="en-US" altLang="en-US" dirty="0"/>
              <a:t>1.	Exit from SQL Developer.</a:t>
            </a:r>
          </a:p>
          <a:p>
            <a:pPr lvl="2" eaLnBrk="1" hangingPunct="1">
              <a:buFont typeface="Times New Roman" panose="02020603050405020304" pitchFamily="18" charset="0"/>
              <a:buNone/>
            </a:pPr>
            <a:r>
              <a:rPr lang="en-US" altLang="en-US" dirty="0"/>
              <a:t>2.	Open a terminal window and use the locate command to find the location of </a:t>
            </a:r>
            <a:r>
              <a:rPr lang="en-US" altLang="en-US" dirty="0" err="1">
                <a:latin typeface="Courier New" panose="02070309020205020404" pitchFamily="49" charset="0"/>
              </a:rPr>
              <a:t>windowinglayout.xml</a:t>
            </a:r>
            <a:r>
              <a:rPr lang="en-US" altLang="en-US" dirty="0"/>
              <a:t>.</a:t>
            </a:r>
          </a:p>
          <a:p>
            <a:pPr lvl="2" eaLnBrk="1" hangingPunct="1">
              <a:buFont typeface="Times New Roman" panose="02020603050405020304" pitchFamily="18" charset="0"/>
              <a:buNone/>
            </a:pPr>
            <a:r>
              <a:rPr lang="en-US" altLang="en-US" dirty="0"/>
              <a:t>3.	Go to the directory that has </a:t>
            </a:r>
            <a:r>
              <a:rPr lang="en-US" altLang="en-US" dirty="0" err="1">
                <a:latin typeface="Courier New" panose="02070309020205020404" pitchFamily="49" charset="0"/>
              </a:rPr>
              <a:t>windowinglayout.xml</a:t>
            </a:r>
            <a:r>
              <a:rPr lang="en-US" altLang="en-US" dirty="0"/>
              <a:t> and delete it.</a:t>
            </a:r>
          </a:p>
          <a:p>
            <a:pPr marL="692150" lvl="2" indent="-228600" eaLnBrk="1" hangingPunct="1">
              <a:buFont typeface="Times New Roman" panose="02020603050405020304" pitchFamily="18" charset="0"/>
              <a:buAutoNum type="arabicPeriod" startAt="4"/>
            </a:pPr>
            <a:r>
              <a:rPr lang="en-US" altLang="en-US" dirty="0"/>
              <a:t>Restart SQL Developer. </a:t>
            </a:r>
          </a:p>
        </p:txBody>
      </p:sp>
      <p:sp>
        <p:nvSpPr>
          <p:cNvPr id="68612" name="Footer Placeholder 4">
            <a:extLst>
              <a:ext uri="{FF2B5EF4-FFF2-40B4-BE49-F238E27FC236}">
                <a16:creationId xmlns:a16="http://schemas.microsoft.com/office/drawing/2014/main" id="{FFB62DDA-7066-4C04-B04F-51F13F9D63A9}"/>
              </a:ext>
            </a:extLst>
          </p:cNvPr>
          <p:cNvSpPr>
            <a:spLocks noGrp="1"/>
          </p:cNvSpPr>
          <p:nvPr>
            <p:ph type="ftr" sz="quarter" idx="4"/>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a:t>Oracle Database 19c: PL/SQL Workshop   A - </a:t>
            </a:r>
            <a:fld id="{89D0026F-5EE6-4D89-828E-16E01DA736A9}" type="slidenum">
              <a:rPr lang="en-US" altLang="en-US" smtClean="0"/>
              <a:t>32</a:t>
            </a:fld>
            <a:endParaRPr lang="en-US" altLang="en-US"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Slide Image Placeholder 1">
            <a:extLst>
              <a:ext uri="{FF2B5EF4-FFF2-40B4-BE49-F238E27FC236}">
                <a16:creationId xmlns:a16="http://schemas.microsoft.com/office/drawing/2014/main" id="{5E41C30C-8577-4BAC-A793-CE725F11F79D}"/>
              </a:ext>
            </a:extLst>
          </p:cNvPr>
          <p:cNvSpPr>
            <a:spLocks noGrp="1" noRot="1" noChangeAspect="1" noTextEdit="1"/>
          </p:cNvSpPr>
          <p:nvPr>
            <p:ph type="sldImg"/>
          </p:nvPr>
        </p:nvSpPr>
        <p:spPr>
          <a:ln/>
        </p:spPr>
      </p:sp>
      <p:sp>
        <p:nvSpPr>
          <p:cNvPr id="70659" name="Notes Placeholder 2">
            <a:extLst>
              <a:ext uri="{FF2B5EF4-FFF2-40B4-BE49-F238E27FC236}">
                <a16:creationId xmlns:a16="http://schemas.microsoft.com/office/drawing/2014/main" id="{D062F90D-CE4E-4EA6-A9B5-D3F3B66D8F03}"/>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r>
              <a:rPr lang="en-US" altLang="en-US"/>
              <a:t>Using the integrated version of the SQL Developer Data Modeler, you can:</a:t>
            </a:r>
          </a:p>
          <a:p>
            <a:pPr lvl="2"/>
            <a:r>
              <a:rPr lang="en-US" altLang="en-US"/>
              <a:t>Create, open, import, and save a database design</a:t>
            </a:r>
          </a:p>
          <a:p>
            <a:pPr lvl="2"/>
            <a:r>
              <a:rPr lang="en-US" altLang="en-US"/>
              <a:t>Create, modify, and delete Data Modeler objects</a:t>
            </a:r>
          </a:p>
          <a:p>
            <a:pPr lvl="1"/>
            <a:r>
              <a:rPr lang="en-US" altLang="en-US"/>
              <a:t>To display Data Modeler in a pane, click Tools, and then Data Modeler. The Data Modeler menu under Tools includes additional commands, for example, that enable you to specify design rules and preferences.</a:t>
            </a:r>
          </a:p>
        </p:txBody>
      </p:sp>
      <p:sp>
        <p:nvSpPr>
          <p:cNvPr id="69636" name="Footer Placeholder 4">
            <a:extLst>
              <a:ext uri="{FF2B5EF4-FFF2-40B4-BE49-F238E27FC236}">
                <a16:creationId xmlns:a16="http://schemas.microsoft.com/office/drawing/2014/main" id="{DE1E6B3B-DEE8-4D3B-A529-09B5CA02F88A}"/>
              </a:ext>
            </a:extLst>
          </p:cNvPr>
          <p:cNvSpPr>
            <a:spLocks noGrp="1"/>
          </p:cNvSpPr>
          <p:nvPr>
            <p:ph type="ftr" sz="quarter" idx="4"/>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a:t>Oracle Database 19c: PL/SQL Workshop   A - </a:t>
            </a:r>
            <a:fld id="{8EF9FBC0-C3A3-48EA-8DB9-0B9F63755798}" type="slidenum">
              <a:rPr lang="en-US" altLang="en-US" smtClean="0"/>
              <a:t>33</a:t>
            </a:fld>
            <a:endParaRPr lang="en-US" altLang="en-US"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a:extLst>
              <a:ext uri="{FF2B5EF4-FFF2-40B4-BE49-F238E27FC236}">
                <a16:creationId xmlns:a16="http://schemas.microsoft.com/office/drawing/2014/main" id="{B17DD42B-811C-4B1C-BC93-BE85C9040B76}"/>
              </a:ext>
            </a:extLst>
          </p:cNvPr>
          <p:cNvSpPr>
            <a:spLocks noGrp="1" noRot="1" noChangeAspect="1" noChangeArrowheads="1" noTextEdit="1"/>
          </p:cNvSpPr>
          <p:nvPr>
            <p:ph type="sldImg"/>
          </p:nvPr>
        </p:nvSpPr>
        <p:spPr>
          <a:ln/>
        </p:spPr>
      </p:sp>
      <p:sp>
        <p:nvSpPr>
          <p:cNvPr id="71683" name="Rectangle 3">
            <a:extLst>
              <a:ext uri="{FF2B5EF4-FFF2-40B4-BE49-F238E27FC236}">
                <a16:creationId xmlns:a16="http://schemas.microsoft.com/office/drawing/2014/main" id="{BD51211A-6E42-4103-904E-D872DDA4E76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altLang="en-US"/>
              <a:t>SQL Developer is a free graphical tool to simplify database development tasks. Using SQL Developer, you can browse, create, and edit database objects. You can use SQL Worksheet to run SQL statements and scripts. SQL Developer enables you to create and save your own special set of reports for repeated use.</a:t>
            </a:r>
          </a:p>
        </p:txBody>
      </p:sp>
      <p:sp>
        <p:nvSpPr>
          <p:cNvPr id="70660" name="Footer Placeholder 4">
            <a:extLst>
              <a:ext uri="{FF2B5EF4-FFF2-40B4-BE49-F238E27FC236}">
                <a16:creationId xmlns:a16="http://schemas.microsoft.com/office/drawing/2014/main" id="{C5BD3D7F-0EB1-48AB-8578-7A1E9D2CCF31}"/>
              </a:ext>
            </a:extLst>
          </p:cNvPr>
          <p:cNvSpPr>
            <a:spLocks noGrp="1"/>
          </p:cNvSpPr>
          <p:nvPr>
            <p:ph type="ftr" sz="quarter" idx="4"/>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a:t>Oracle Database 19c: PL/SQL Workshop   A - </a:t>
            </a:r>
            <a:fld id="{94342874-E981-49D4-BD81-E5A8100E0034}" type="slidenum">
              <a:rPr lang="en-US" altLang="en-US" smtClean="0"/>
              <a:t>34</a:t>
            </a:fld>
            <a:endParaRPr lang="en-US" alt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a:extLst>
              <a:ext uri="{FF2B5EF4-FFF2-40B4-BE49-F238E27FC236}">
                <a16:creationId xmlns:a16="http://schemas.microsoft.com/office/drawing/2014/main" id="{589377E9-8CA4-4B8B-9F40-52690CBED11E}"/>
              </a:ext>
            </a:extLst>
          </p:cNvPr>
          <p:cNvSpPr>
            <a:spLocks noGrp="1" noRot="1" noChangeAspect="1" noChangeArrowheads="1" noTextEdit="1"/>
          </p:cNvSpPr>
          <p:nvPr>
            <p:ph type="sldImg"/>
          </p:nvPr>
        </p:nvSpPr>
        <p:spPr>
          <a:ln/>
        </p:spPr>
      </p:sp>
      <p:sp>
        <p:nvSpPr>
          <p:cNvPr id="40963" name="Rectangle 3">
            <a:extLst>
              <a:ext uri="{FF2B5EF4-FFF2-40B4-BE49-F238E27FC236}">
                <a16:creationId xmlns:a16="http://schemas.microsoft.com/office/drawing/2014/main" id="{65235A3C-C992-4494-9F36-B32D4A9BEEE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altLang="en-US" dirty="0"/>
              <a:t>Oracle SQL Developer is shipped along with Oracle Database 19c by default. SQL Developer is developed in Java, leveraging the Oracle JDeveloper </a:t>
            </a:r>
            <a:r>
              <a:rPr lang="en-US" altLang="en-US" dirty="0">
                <a:ea typeface="SimSun" panose="02010600030101010101" pitchFamily="2" charset="-122"/>
                <a:cs typeface="Arial" panose="020B0604020202020204" pitchFamily="34" charset="0"/>
              </a:rPr>
              <a:t>integrated development environment (IDE</a:t>
            </a:r>
            <a:r>
              <a:rPr lang="en-US" altLang="en-US" dirty="0">
                <a:cs typeface="Arial" panose="020B0604020202020204" pitchFamily="34" charset="0"/>
              </a:rPr>
              <a:t>)</a:t>
            </a:r>
            <a:r>
              <a:rPr lang="en-US" altLang="en-US" dirty="0"/>
              <a:t>. Therefore, it is a cross-platform tool. The tool runs on Windows, Linux, and Mac operating system (OS) X platforms.</a:t>
            </a:r>
          </a:p>
          <a:p>
            <a:pPr lvl="1" eaLnBrk="1" hangingPunct="1"/>
            <a:r>
              <a:rPr lang="en-US" altLang="en-US" dirty="0"/>
              <a:t>The default connectivity to the database is through the </a:t>
            </a:r>
            <a:r>
              <a:rPr lang="en-US" altLang="en-US" dirty="0">
                <a:cs typeface="Arial" panose="020B0604020202020204" pitchFamily="34" charset="0"/>
              </a:rPr>
              <a:t>Java Database Connectivity (</a:t>
            </a:r>
            <a:r>
              <a:rPr lang="en-US" altLang="en-US" dirty="0"/>
              <a:t>JDBC) Thin driver, and therefore, no Oracle Home is required. SQL Developer does not require an installer and you need to simply unzip the downloaded file. With SQL Developer, users can connect to Oracle Databases 9.2.0.1 and later, and all Oracle database editions, including Express Edition. </a:t>
            </a:r>
          </a:p>
          <a:p>
            <a:pPr lvl="1" eaLnBrk="1" hangingPunct="1"/>
            <a:r>
              <a:rPr lang="en-US" altLang="en-US" b="1" dirty="0"/>
              <a:t>Note</a:t>
            </a:r>
            <a:endParaRPr lang="en-US" altLang="en-US" dirty="0"/>
          </a:p>
          <a:p>
            <a:pPr lvl="2" eaLnBrk="1" hangingPunct="1"/>
            <a:r>
              <a:rPr lang="en-US" altLang="en-US" dirty="0"/>
              <a:t>For Oracle Database 19c, you will have to download and install SQL Developer. SQL Developer can be downloaded for free from the following link:</a:t>
            </a:r>
          </a:p>
          <a:p>
            <a:pPr lvl="2" eaLnBrk="1" hangingPunct="1">
              <a:buFont typeface="Times New Roman" panose="02020603050405020304" pitchFamily="18" charset="0"/>
              <a:buNone/>
            </a:pPr>
            <a:r>
              <a:rPr lang="en-US" altLang="en-US" dirty="0"/>
              <a:t>	http://</a:t>
            </a:r>
            <a:r>
              <a:rPr lang="en-US" altLang="en-US" dirty="0" err="1"/>
              <a:t>www.oracle.com</a:t>
            </a:r>
            <a:r>
              <a:rPr lang="en-US" altLang="en-US" dirty="0"/>
              <a:t>/</a:t>
            </a:r>
            <a:r>
              <a:rPr lang="en-US" altLang="en-US" dirty="0" err="1"/>
              <a:t>technetwork</a:t>
            </a:r>
            <a:r>
              <a:rPr lang="en-US" altLang="en-US" dirty="0"/>
              <a:t>/developer-tools/</a:t>
            </a:r>
            <a:r>
              <a:rPr lang="en-US" altLang="en-US" dirty="0" err="1"/>
              <a:t>sql</a:t>
            </a:r>
            <a:r>
              <a:rPr lang="en-US" altLang="en-US" dirty="0"/>
              <a:t>-developer/downloads/</a:t>
            </a:r>
            <a:r>
              <a:rPr lang="en-US" altLang="en-US" dirty="0" err="1"/>
              <a:t>index.html</a:t>
            </a:r>
            <a:endParaRPr lang="en-US" altLang="en-US" dirty="0"/>
          </a:p>
          <a:p>
            <a:pPr lvl="2" eaLnBrk="1" hangingPunct="1"/>
            <a:r>
              <a:rPr lang="en-US" altLang="en-US" dirty="0"/>
              <a:t>For instructions on how to install SQL Developer, see the website at:</a:t>
            </a:r>
          </a:p>
          <a:p>
            <a:pPr lvl="2" eaLnBrk="1" hangingPunct="1">
              <a:buFont typeface="Times New Roman" panose="02020603050405020304" pitchFamily="18" charset="0"/>
              <a:buNone/>
            </a:pPr>
            <a:r>
              <a:rPr lang="en-US" altLang="en-US" dirty="0">
                <a:solidFill>
                  <a:schemeClr val="tx1"/>
                </a:solidFill>
              </a:rPr>
              <a:t>	http://</a:t>
            </a:r>
            <a:r>
              <a:rPr lang="en-US" altLang="en-US" dirty="0" err="1">
                <a:solidFill>
                  <a:schemeClr val="tx1"/>
                </a:solidFill>
              </a:rPr>
              <a:t>www.oracle.com</a:t>
            </a:r>
            <a:r>
              <a:rPr lang="en-US" altLang="en-US" dirty="0">
                <a:solidFill>
                  <a:schemeClr val="tx1"/>
                </a:solidFill>
              </a:rPr>
              <a:t>/</a:t>
            </a:r>
            <a:r>
              <a:rPr lang="en-US" altLang="en-US" dirty="0" err="1">
                <a:solidFill>
                  <a:schemeClr val="tx1"/>
                </a:solidFill>
              </a:rPr>
              <a:t>technetwork</a:t>
            </a:r>
            <a:r>
              <a:rPr lang="en-US" altLang="en-US" dirty="0">
                <a:solidFill>
                  <a:schemeClr val="tx1"/>
                </a:solidFill>
              </a:rPr>
              <a:t>/developer-tools/</a:t>
            </a:r>
            <a:r>
              <a:rPr lang="en-US" altLang="en-US" dirty="0" err="1">
                <a:solidFill>
                  <a:schemeClr val="tx1"/>
                </a:solidFill>
              </a:rPr>
              <a:t>sql</a:t>
            </a:r>
            <a:r>
              <a:rPr lang="en-US" altLang="en-US" dirty="0">
                <a:solidFill>
                  <a:schemeClr val="tx1"/>
                </a:solidFill>
              </a:rPr>
              <a:t>-developer/overview/</a:t>
            </a:r>
            <a:r>
              <a:rPr lang="en-US" altLang="en-US" dirty="0" err="1">
                <a:solidFill>
                  <a:schemeClr val="tx1"/>
                </a:solidFill>
              </a:rPr>
              <a:t>index.html</a:t>
            </a:r>
            <a:endParaRPr lang="en-US" altLang="en-US" dirty="0">
              <a:solidFill>
                <a:schemeClr val="tx1"/>
              </a:solidFill>
            </a:endParaRPr>
          </a:p>
        </p:txBody>
      </p:sp>
      <p:sp>
        <p:nvSpPr>
          <p:cNvPr id="39940" name="Footer Placeholder 4">
            <a:extLst>
              <a:ext uri="{FF2B5EF4-FFF2-40B4-BE49-F238E27FC236}">
                <a16:creationId xmlns:a16="http://schemas.microsoft.com/office/drawing/2014/main" id="{ABA3041E-0200-424B-B5BE-3E797220C524}"/>
              </a:ext>
            </a:extLst>
          </p:cNvPr>
          <p:cNvSpPr>
            <a:spLocks noGrp="1"/>
          </p:cNvSpPr>
          <p:nvPr>
            <p:ph type="ftr" sz="quarter" idx="4"/>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a:t>Oracle Database 19c: PL/SQL Workshop   A - </a:t>
            </a:r>
            <a:fld id="{1F9D1F3D-041E-479C-B12F-1A35FE63A307}" type="slidenum">
              <a:rPr lang="en-US" altLang="en-US" smtClean="0"/>
              <a:t>4</a:t>
            </a:fld>
            <a:endParaRPr lang="en-US" alt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a:extLst>
              <a:ext uri="{FF2B5EF4-FFF2-40B4-BE49-F238E27FC236}">
                <a16:creationId xmlns:a16="http://schemas.microsoft.com/office/drawing/2014/main" id="{67D68062-F257-4843-8293-11D762990BA1}"/>
              </a:ext>
            </a:extLst>
          </p:cNvPr>
          <p:cNvSpPr>
            <a:spLocks noGrp="1" noRot="1" noChangeAspect="1" noChangeArrowheads="1" noTextEdit="1"/>
          </p:cNvSpPr>
          <p:nvPr>
            <p:ph type="sldImg"/>
          </p:nvPr>
        </p:nvSpPr>
        <p:spPr>
          <a:ln/>
        </p:spPr>
      </p:sp>
      <p:sp>
        <p:nvSpPr>
          <p:cNvPr id="41987" name="Rectangle 3">
            <a:extLst>
              <a:ext uri="{FF2B5EF4-FFF2-40B4-BE49-F238E27FC236}">
                <a16:creationId xmlns:a16="http://schemas.microsoft.com/office/drawing/2014/main" id="{EE923F91-4AEB-4A9C-A598-84FA26AED99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spcBef>
                <a:spcPct val="15000"/>
              </a:spcBef>
            </a:pPr>
            <a:r>
              <a:rPr lang="en-US" altLang="en-US"/>
              <a:t>The SQL Developer interface contains three main navigation tabs, from left to right:</a:t>
            </a:r>
          </a:p>
          <a:p>
            <a:pPr lvl="2" eaLnBrk="1" hangingPunct="1"/>
            <a:r>
              <a:rPr lang="en-US" altLang="en-US" b="1"/>
              <a:t>Connections tab:</a:t>
            </a:r>
            <a:r>
              <a:rPr lang="en-US" altLang="en-US"/>
              <a:t> By using this tab, you can browse database objects and users to which you have access.</a:t>
            </a:r>
          </a:p>
          <a:p>
            <a:pPr lvl="2" eaLnBrk="1" hangingPunct="1"/>
            <a:r>
              <a:rPr lang="en-US" altLang="en-US" b="1"/>
              <a:t>Reports tab:</a:t>
            </a:r>
            <a:r>
              <a:rPr lang="en-US" altLang="en-US"/>
              <a:t> Identified by the Reports icon, this tab enables you to run predefined reports or create and add your own reports.</a:t>
            </a:r>
          </a:p>
          <a:p>
            <a:pPr lvl="2" eaLnBrk="1" hangingPunct="1"/>
            <a:r>
              <a:rPr lang="en-US" altLang="en-US" b="1"/>
              <a:t>Files tab:</a:t>
            </a:r>
            <a:r>
              <a:rPr lang="en-US" altLang="en-US"/>
              <a:t> Identified by the Files folder icon, this tab enables you to access files from your local machine without having to use the File &gt; Open menu.</a:t>
            </a:r>
          </a:p>
          <a:p>
            <a:pPr lvl="1" eaLnBrk="1" hangingPunct="1"/>
            <a:r>
              <a:rPr lang="en-US" altLang="en-US" b="1"/>
              <a:t>General Navigation and Use</a:t>
            </a:r>
          </a:p>
          <a:p>
            <a:pPr lvl="1" eaLnBrk="1" hangingPunct="1"/>
            <a:r>
              <a:rPr lang="en-US" altLang="en-US"/>
              <a:t>SQL Developer uses the left side for navigation to find and select objects, and the right side to display information about selected objects. You can customize many aspects of the appearance and behavior of SQL Developer by setting preferences. </a:t>
            </a:r>
          </a:p>
          <a:p>
            <a:pPr lvl="1" eaLnBrk="1" hangingPunct="1"/>
            <a:r>
              <a:rPr lang="en-US" altLang="en-US" b="1"/>
              <a:t>Note:</a:t>
            </a:r>
            <a:r>
              <a:rPr lang="en-US" altLang="en-US"/>
              <a:t> You need to define at least one connection to be able to connect to a database schema and issue SQL queries or run procedures and functions.</a:t>
            </a:r>
          </a:p>
        </p:txBody>
      </p:sp>
      <p:sp>
        <p:nvSpPr>
          <p:cNvPr id="40964" name="Footer Placeholder 4">
            <a:extLst>
              <a:ext uri="{FF2B5EF4-FFF2-40B4-BE49-F238E27FC236}">
                <a16:creationId xmlns:a16="http://schemas.microsoft.com/office/drawing/2014/main" id="{7DBF245D-7BB8-45F7-9C6D-1FC0A797A547}"/>
              </a:ext>
            </a:extLst>
          </p:cNvPr>
          <p:cNvSpPr>
            <a:spLocks noGrp="1"/>
          </p:cNvSpPr>
          <p:nvPr>
            <p:ph type="ftr" sz="quarter" idx="4"/>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a:t>Oracle Database 19c: PL/SQL Workshop   A - </a:t>
            </a:r>
            <a:fld id="{D63CF81D-03E7-4570-AA7B-4F91D87F2258}" type="slidenum">
              <a:rPr lang="en-US" altLang="en-US" smtClean="0"/>
              <a:t>5</a:t>
            </a:fld>
            <a:endParaRPr lang="en-US" alt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7" name="Footer Placeholder 3">
            <a:extLst>
              <a:ext uri="{FF2B5EF4-FFF2-40B4-BE49-F238E27FC236}">
                <a16:creationId xmlns:a16="http://schemas.microsoft.com/office/drawing/2014/main" id="{A80E4E50-DDFA-4241-B41F-CAF525D0A77B}"/>
              </a:ext>
            </a:extLst>
          </p:cNvPr>
          <p:cNvSpPr>
            <a:spLocks noGrp="1"/>
          </p:cNvSpPr>
          <p:nvPr>
            <p:ph type="ftr" sz="quarter" idx="4"/>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a:t>Oracle Database 19c: PL/SQL Workshop   A - </a:t>
            </a:r>
            <a:fld id="{F74E32F0-1D30-485C-8B76-BB5B0DC577DD}" type="slidenum">
              <a:rPr lang="en-US" altLang="en-US" smtClean="0"/>
              <a:t>6</a:t>
            </a:fld>
            <a:endParaRPr lang="en-US" altLang="en-US" dirty="0"/>
          </a:p>
        </p:txBody>
      </p:sp>
      <p:sp>
        <p:nvSpPr>
          <p:cNvPr id="4" name="Notes Placeholder 3">
            <a:extLst>
              <a:ext uri="{FF2B5EF4-FFF2-40B4-BE49-F238E27FC236}">
                <a16:creationId xmlns:a16="http://schemas.microsoft.com/office/drawing/2014/main" id="{7B8C3E6B-8A57-4B40-BBE6-BC215A716713}"/>
              </a:ext>
            </a:extLst>
          </p:cNvPr>
          <p:cNvSpPr>
            <a:spLocks noGrp="1"/>
          </p:cNvSpPr>
          <p:nvPr>
            <p:ph type="body" idx="1"/>
          </p:nvPr>
        </p:nvSpPr>
        <p:spPr>
          <a:xfrm>
            <a:off x="457200" y="449263"/>
            <a:ext cx="6858000" cy="9380537"/>
          </a:xfrm>
        </p:spPr>
        <p:txBody>
          <a:bodyPr/>
          <a:lstStyle/>
          <a:p>
            <a:pPr lvl="1"/>
            <a:r>
              <a:rPr lang="en-US" altLang="en-US" b="1" dirty="0"/>
              <a:t>Menus</a:t>
            </a:r>
          </a:p>
          <a:p>
            <a:pPr lvl="1"/>
            <a:r>
              <a:rPr lang="en-US" altLang="en-US" dirty="0"/>
              <a:t>The following menus contain standard entries, plus entries for features that are specific to SQL Developer:</a:t>
            </a:r>
          </a:p>
          <a:p>
            <a:pPr lvl="2"/>
            <a:r>
              <a:rPr lang="en-US" altLang="en-US" b="1" dirty="0"/>
              <a:t>View: </a:t>
            </a:r>
            <a:r>
              <a:rPr lang="en-US" altLang="en-US" dirty="0"/>
              <a:t>Contains options that affect what is displayed in the SQL Developer interface</a:t>
            </a:r>
          </a:p>
          <a:p>
            <a:pPr lvl="2"/>
            <a:r>
              <a:rPr lang="en-US" altLang="en-US" b="1" dirty="0"/>
              <a:t>Navigate: </a:t>
            </a:r>
            <a:r>
              <a:rPr lang="en-US" altLang="en-US" dirty="0"/>
              <a:t>Contains options for navigating to panes and for executing subprograms</a:t>
            </a:r>
          </a:p>
          <a:p>
            <a:pPr lvl="2"/>
            <a:r>
              <a:rPr lang="en-US" altLang="en-US" b="1" dirty="0"/>
              <a:t>Run: </a:t>
            </a:r>
            <a:r>
              <a:rPr lang="en-US" altLang="en-US" dirty="0"/>
              <a:t>Contains the Run File and Execution Profile options that are relevant when a function or procedure is selected, and also debugging options</a:t>
            </a:r>
          </a:p>
          <a:p>
            <a:pPr lvl="2"/>
            <a:r>
              <a:rPr lang="en-US" altLang="en-US" b="1" dirty="0"/>
              <a:t>Versioning: </a:t>
            </a:r>
            <a:r>
              <a:rPr lang="en-US" altLang="en-US" dirty="0"/>
              <a:t>Provides integrated support for the following versioning and source control systems – Concurrent Versions System (CVS) and Subversion</a:t>
            </a:r>
          </a:p>
          <a:p>
            <a:pPr lvl="2"/>
            <a:r>
              <a:rPr lang="en-US" altLang="en-US" b="1" dirty="0"/>
              <a:t>Tools: </a:t>
            </a:r>
            <a:r>
              <a:rPr lang="en-US" altLang="en-US" dirty="0"/>
              <a:t>Invokes SQL Developer tools such as SQL*Plus, Preferences, and SQL Worksheet. It also contains options related to migrating third-party databases to Oracle.</a:t>
            </a:r>
          </a:p>
          <a:p>
            <a:pPr lvl="1"/>
            <a:r>
              <a:rPr lang="en-US" altLang="en-US" b="1" dirty="0"/>
              <a:t>Note: </a:t>
            </a:r>
            <a:r>
              <a:rPr lang="en-US" altLang="en-US" dirty="0"/>
              <a:t>The Run menu also contains options that are relevant when a function or procedure is selected for debugging.</a:t>
            </a:r>
          </a:p>
          <a:p>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a:extLst>
              <a:ext uri="{FF2B5EF4-FFF2-40B4-BE49-F238E27FC236}">
                <a16:creationId xmlns:a16="http://schemas.microsoft.com/office/drawing/2014/main" id="{F55A8622-5D78-4547-AB5E-BD0A55E0F232}"/>
              </a:ext>
            </a:extLst>
          </p:cNvPr>
          <p:cNvSpPr>
            <a:spLocks noGrp="1" noRot="1" noChangeAspect="1" noChangeArrowheads="1" noTextEdit="1"/>
          </p:cNvSpPr>
          <p:nvPr>
            <p:ph type="sldImg"/>
          </p:nvPr>
        </p:nvSpPr>
        <p:spPr>
          <a:ln/>
        </p:spPr>
      </p:sp>
      <p:sp>
        <p:nvSpPr>
          <p:cNvPr id="44035" name="Rectangle 3">
            <a:extLst>
              <a:ext uri="{FF2B5EF4-FFF2-40B4-BE49-F238E27FC236}">
                <a16:creationId xmlns:a16="http://schemas.microsoft.com/office/drawing/2014/main" id="{C46A6D3A-0D39-4068-AE18-8EB639E7118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altLang="en-US"/>
              <a:t>A connection is a SQL Developer object that specifies the necessary information for connecting to a specific database as a specific user of that database. To use SQL Developer, you must have at least one database connection, which may be existing, created, or imported.</a:t>
            </a:r>
          </a:p>
          <a:p>
            <a:pPr lvl="1" eaLnBrk="1" hangingPunct="1"/>
            <a:r>
              <a:rPr lang="en-US" altLang="en-US"/>
              <a:t>You can create and test connections for multiple databases and for multiple schemas.</a:t>
            </a:r>
          </a:p>
          <a:p>
            <a:pPr lvl="1" eaLnBrk="1" hangingPunct="1"/>
            <a:r>
              <a:rPr lang="en-US" altLang="en-US"/>
              <a:t>By default, the </a:t>
            </a:r>
            <a:r>
              <a:rPr lang="en-US" altLang="en-US">
                <a:latin typeface="Courier New" panose="02070309020205020404" pitchFamily="49" charset="0"/>
              </a:rPr>
              <a:t>tnsnames.ora</a:t>
            </a:r>
            <a:r>
              <a:rPr lang="en-US" altLang="en-US"/>
              <a:t> file is located in the </a:t>
            </a:r>
            <a:r>
              <a:rPr lang="en-US" altLang="en-US">
                <a:latin typeface="Courier New" panose="02070309020205020404" pitchFamily="49" charset="0"/>
              </a:rPr>
              <a:t>$ORACLE_HOME/network/admin</a:t>
            </a:r>
            <a:r>
              <a:rPr lang="en-US" altLang="en-US"/>
              <a:t> directory, but it can also be in the directory specified by the </a:t>
            </a:r>
            <a:r>
              <a:rPr lang="en-US" altLang="en-US">
                <a:latin typeface="Courier New" panose="02070309020205020404" pitchFamily="49" charset="0"/>
              </a:rPr>
              <a:t>TNS_ADMIN</a:t>
            </a:r>
            <a:r>
              <a:rPr lang="en-US" altLang="en-US"/>
              <a:t> environment variable or registry value. When you start SQL Developer and open the Database Connections dialog box, SQL Developer automatically imports any connections defined in the </a:t>
            </a:r>
            <a:r>
              <a:rPr lang="en-US" altLang="en-US">
                <a:latin typeface="Courier New" panose="02070309020205020404" pitchFamily="49" charset="0"/>
              </a:rPr>
              <a:t>tnsnames.ora</a:t>
            </a:r>
            <a:r>
              <a:rPr lang="en-US" altLang="en-US"/>
              <a:t> file on your system.</a:t>
            </a:r>
          </a:p>
          <a:p>
            <a:pPr lvl="1" eaLnBrk="1" hangingPunct="1"/>
            <a:r>
              <a:rPr lang="en-US" altLang="en-US" b="1"/>
              <a:t>Note:</a:t>
            </a:r>
            <a:r>
              <a:rPr lang="en-US" altLang="en-US"/>
              <a:t> On Windows, if the </a:t>
            </a:r>
            <a:r>
              <a:rPr lang="en-US" altLang="en-US">
                <a:latin typeface="Courier New" panose="02070309020205020404" pitchFamily="49" charset="0"/>
              </a:rPr>
              <a:t>tnsnames.ora</a:t>
            </a:r>
            <a:r>
              <a:rPr lang="en-US" altLang="en-US"/>
              <a:t> file exists, but its connections are not being used by SQL Developer, define </a:t>
            </a:r>
            <a:r>
              <a:rPr lang="en-US" altLang="en-US">
                <a:latin typeface="Courier New" panose="02070309020205020404" pitchFamily="49" charset="0"/>
              </a:rPr>
              <a:t>TNS_ADMIN</a:t>
            </a:r>
            <a:r>
              <a:rPr lang="en-US" altLang="en-US"/>
              <a:t> as a system environment variable.</a:t>
            </a:r>
          </a:p>
          <a:p>
            <a:pPr lvl="1" eaLnBrk="1" hangingPunct="1"/>
            <a:r>
              <a:rPr lang="en-US" altLang="en-US"/>
              <a:t>You can export connections to an XML file so that you can reuse it.</a:t>
            </a:r>
          </a:p>
          <a:p>
            <a:pPr lvl="1" eaLnBrk="1" hangingPunct="1"/>
            <a:r>
              <a:rPr lang="en-US" altLang="en-US"/>
              <a:t>You can create additional connections as different users to the same database or to connect to the different databases.</a:t>
            </a:r>
          </a:p>
        </p:txBody>
      </p:sp>
      <p:sp>
        <p:nvSpPr>
          <p:cNvPr id="43012" name="Footer Placeholder 4">
            <a:extLst>
              <a:ext uri="{FF2B5EF4-FFF2-40B4-BE49-F238E27FC236}">
                <a16:creationId xmlns:a16="http://schemas.microsoft.com/office/drawing/2014/main" id="{48F2635B-63A2-4804-9C5D-EEEFB65BCF49}"/>
              </a:ext>
            </a:extLst>
          </p:cNvPr>
          <p:cNvSpPr>
            <a:spLocks noGrp="1"/>
          </p:cNvSpPr>
          <p:nvPr>
            <p:ph type="ftr" sz="quarter" idx="4"/>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a:t>Oracle Database 19c: PL/SQL Workshop   A - </a:t>
            </a:r>
            <a:fld id="{C4EBADAF-B028-4523-9594-78F66334B493}" type="slidenum">
              <a:rPr lang="en-US" altLang="en-US" smtClean="0"/>
              <a:t>7</a:t>
            </a:fld>
            <a:endParaRPr lang="en-US" alt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a:extLst>
              <a:ext uri="{FF2B5EF4-FFF2-40B4-BE49-F238E27FC236}">
                <a16:creationId xmlns:a16="http://schemas.microsoft.com/office/drawing/2014/main" id="{BF8FB566-D82F-4D94-8B3E-F4C0C5A14890}"/>
              </a:ext>
            </a:extLst>
          </p:cNvPr>
          <p:cNvSpPr>
            <a:spLocks noGrp="1" noRot="1" noChangeAspect="1" noChangeArrowheads="1" noTextEdit="1"/>
          </p:cNvSpPr>
          <p:nvPr>
            <p:ph type="sldImg"/>
          </p:nvPr>
        </p:nvSpPr>
        <p:spPr>
          <a:ln/>
        </p:spPr>
      </p:sp>
      <p:sp>
        <p:nvSpPr>
          <p:cNvPr id="45059" name="Rectangle 3">
            <a:extLst>
              <a:ext uri="{FF2B5EF4-FFF2-40B4-BE49-F238E27FC236}">
                <a16:creationId xmlns:a16="http://schemas.microsoft.com/office/drawing/2014/main" id="{E4D0B05B-02D2-41FB-90C7-276BAAAF194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altLang="en-US"/>
              <a:t>To create a database connection, perform the following steps:</a:t>
            </a:r>
          </a:p>
          <a:p>
            <a:pPr lvl="2" eaLnBrk="1" hangingPunct="1">
              <a:buFont typeface="Times New Roman" panose="02020603050405020304" pitchFamily="18" charset="0"/>
              <a:buNone/>
            </a:pPr>
            <a:r>
              <a:rPr lang="en-US" altLang="en-US"/>
              <a:t>1.	On the Connections tabbed page, right-click </a:t>
            </a:r>
            <a:r>
              <a:rPr lang="en-US" altLang="en-US" b="1"/>
              <a:t>Connections</a:t>
            </a:r>
            <a:r>
              <a:rPr lang="en-US" altLang="en-US"/>
              <a:t> and select </a:t>
            </a:r>
            <a:r>
              <a:rPr lang="en-US" altLang="en-US" b="1"/>
              <a:t>New Connection</a:t>
            </a:r>
            <a:r>
              <a:rPr lang="en-US" altLang="en-US"/>
              <a:t>.</a:t>
            </a:r>
          </a:p>
          <a:p>
            <a:pPr lvl="2" eaLnBrk="1" hangingPunct="1">
              <a:buFont typeface="Times New Roman" panose="02020603050405020304" pitchFamily="18" charset="0"/>
              <a:buNone/>
            </a:pPr>
            <a:r>
              <a:rPr lang="en-US" altLang="en-US"/>
              <a:t>2.	In the New/Select Database Connection window, enter the connection name. Enter the username and password of the schema that you want to connect to.</a:t>
            </a:r>
          </a:p>
          <a:p>
            <a:pPr lvl="3" eaLnBrk="1" hangingPunct="1">
              <a:buFont typeface="Times New Roman" panose="02020603050405020304" pitchFamily="18" charset="0"/>
              <a:buNone/>
            </a:pPr>
            <a:r>
              <a:rPr lang="en-US" altLang="en-US"/>
              <a:t>a.	From the Role drop-down list, you can select either </a:t>
            </a:r>
            <a:r>
              <a:rPr lang="en-US" altLang="en-US" i="1"/>
              <a:t>default</a:t>
            </a:r>
            <a:r>
              <a:rPr lang="en-US" altLang="en-US"/>
              <a:t> or </a:t>
            </a:r>
            <a:r>
              <a:rPr lang="en-US" altLang="en-US">
                <a:latin typeface="Courier New" panose="02070309020205020404" pitchFamily="49" charset="0"/>
              </a:rPr>
              <a:t>SYSDBA</a:t>
            </a:r>
            <a:r>
              <a:rPr lang="en-US" altLang="en-US"/>
              <a:t>. (You choose </a:t>
            </a:r>
            <a:r>
              <a:rPr lang="en-US" altLang="en-US">
                <a:latin typeface="Courier New" panose="02070309020205020404" pitchFamily="49" charset="0"/>
              </a:rPr>
              <a:t>SYSDBA</a:t>
            </a:r>
            <a:r>
              <a:rPr lang="en-US" altLang="en-US"/>
              <a:t> for the </a:t>
            </a:r>
            <a:r>
              <a:rPr lang="en-US" altLang="en-US">
                <a:latin typeface="Courier New" panose="02070309020205020404" pitchFamily="49" charset="0"/>
              </a:rPr>
              <a:t>sys</a:t>
            </a:r>
            <a:r>
              <a:rPr lang="en-US" altLang="en-US"/>
              <a:t> user or any user with database administrator privileges.) </a:t>
            </a:r>
          </a:p>
          <a:p>
            <a:pPr lvl="3" eaLnBrk="1" hangingPunct="1">
              <a:buFont typeface="Times New Roman" panose="02020603050405020304" pitchFamily="18" charset="0"/>
              <a:buNone/>
            </a:pPr>
            <a:r>
              <a:rPr lang="en-US" altLang="en-US"/>
              <a:t>b.	You can select the connection type as:</a:t>
            </a:r>
          </a:p>
          <a:p>
            <a:pPr lvl="3" eaLnBrk="1" hangingPunct="1">
              <a:buFont typeface="Times New Roman" panose="02020603050405020304" pitchFamily="18" charset="0"/>
              <a:buNone/>
            </a:pPr>
            <a:r>
              <a:rPr lang="en-US" altLang="en-US" b="1">
                <a:cs typeface="Arial" panose="020B0604020202020204" pitchFamily="34" charset="0"/>
              </a:rPr>
              <a:t>	Basic:</a:t>
            </a:r>
            <a:r>
              <a:rPr lang="en-US" altLang="en-US">
                <a:cs typeface="Arial" panose="020B0604020202020204" pitchFamily="34" charset="0"/>
              </a:rPr>
              <a:t> In this type, enter host name and SID for the database that you want to connect to. Port is already set to 1521. You can also choose to enter the Service name directly if you use a remote database connection.</a:t>
            </a:r>
          </a:p>
          <a:p>
            <a:pPr lvl="3" eaLnBrk="1" hangingPunct="1">
              <a:buFont typeface="Times New Roman" panose="02020603050405020304" pitchFamily="18" charset="0"/>
              <a:buNone/>
            </a:pPr>
            <a:r>
              <a:rPr lang="en-US" altLang="en-US" b="1">
                <a:cs typeface="Arial" panose="020B0604020202020204" pitchFamily="34" charset="0"/>
              </a:rPr>
              <a:t>	TNS:</a:t>
            </a:r>
            <a:r>
              <a:rPr lang="en-US" altLang="en-US">
                <a:cs typeface="Arial" panose="020B0604020202020204" pitchFamily="34" charset="0"/>
              </a:rPr>
              <a:t> You can select any one of the database aliases imported from the </a:t>
            </a:r>
            <a:r>
              <a:rPr lang="en-US" altLang="en-US">
                <a:latin typeface="Courier New" panose="02070309020205020404" pitchFamily="49" charset="0"/>
                <a:cs typeface="Courier New" panose="02070309020205020404" pitchFamily="49" charset="0"/>
              </a:rPr>
              <a:t>tnsnames.ora</a:t>
            </a:r>
            <a:r>
              <a:rPr lang="en-US" altLang="en-US">
                <a:latin typeface="Times New Roman" panose="02020603050405020304" pitchFamily="18" charset="0"/>
              </a:rPr>
              <a:t> </a:t>
            </a:r>
            <a:r>
              <a:rPr lang="en-US" altLang="en-US">
                <a:cs typeface="Arial" panose="020B0604020202020204" pitchFamily="34" charset="0"/>
              </a:rPr>
              <a:t>file.</a:t>
            </a:r>
          </a:p>
          <a:p>
            <a:pPr lvl="3" eaLnBrk="1" hangingPunct="1">
              <a:buFont typeface="Times New Roman" panose="02020603050405020304" pitchFamily="18" charset="0"/>
              <a:buNone/>
            </a:pPr>
            <a:r>
              <a:rPr lang="en-US" altLang="en-US" b="1">
                <a:cs typeface="Arial" panose="020B0604020202020204" pitchFamily="34" charset="0"/>
              </a:rPr>
              <a:t>	LDAP:</a:t>
            </a:r>
            <a:r>
              <a:rPr lang="en-US" altLang="en-US">
                <a:cs typeface="Arial" panose="020B0604020202020204" pitchFamily="34" charset="0"/>
              </a:rPr>
              <a:t> You can look up database services in Oracle Internet Directory, which is a component of Oracle Identity Management. </a:t>
            </a:r>
          </a:p>
          <a:p>
            <a:pPr lvl="3" eaLnBrk="1" hangingPunct="1">
              <a:buFont typeface="Times New Roman" panose="02020603050405020304" pitchFamily="18" charset="0"/>
              <a:buNone/>
            </a:pPr>
            <a:r>
              <a:rPr lang="en-US" altLang="en-US" b="1">
                <a:cs typeface="Arial" panose="020B0604020202020204" pitchFamily="34" charset="0"/>
              </a:rPr>
              <a:t>	Advanced:</a:t>
            </a:r>
            <a:r>
              <a:rPr lang="en-US" altLang="en-US">
                <a:cs typeface="Arial" panose="020B0604020202020204" pitchFamily="34" charset="0"/>
              </a:rPr>
              <a:t> You can define a custom Java Database Connectivity (JDBC) URL to connect to the database.</a:t>
            </a:r>
            <a:endParaRPr lang="en-US" altLang="en-US">
              <a:solidFill>
                <a:schemeClr val="tx1"/>
              </a:solidFill>
              <a:cs typeface="Arial" panose="020B0604020202020204" pitchFamily="34" charset="0"/>
            </a:endParaRPr>
          </a:p>
        </p:txBody>
      </p:sp>
      <p:sp>
        <p:nvSpPr>
          <p:cNvPr id="44036" name="Footer Placeholder 4">
            <a:extLst>
              <a:ext uri="{FF2B5EF4-FFF2-40B4-BE49-F238E27FC236}">
                <a16:creationId xmlns:a16="http://schemas.microsoft.com/office/drawing/2014/main" id="{8F86D6E5-8900-4418-93B5-4FB1D89EAED3}"/>
              </a:ext>
            </a:extLst>
          </p:cNvPr>
          <p:cNvSpPr>
            <a:spLocks noGrp="1"/>
          </p:cNvSpPr>
          <p:nvPr>
            <p:ph type="ftr" sz="quarter" idx="4"/>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a:t>Oracle Database 19c: PL/SQL Workshop   A - </a:t>
            </a:r>
            <a:fld id="{3385216B-833D-4FD0-B3B5-3BE1CCBD71D0}" type="slidenum">
              <a:rPr lang="en-US" altLang="en-US" smtClean="0"/>
              <a:t>8</a:t>
            </a:fld>
            <a:endParaRPr lang="en-US" alt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9" name="Footer Placeholder 3">
            <a:extLst>
              <a:ext uri="{FF2B5EF4-FFF2-40B4-BE49-F238E27FC236}">
                <a16:creationId xmlns:a16="http://schemas.microsoft.com/office/drawing/2014/main" id="{2B75C28E-79DA-453E-A70B-F95367463962}"/>
              </a:ext>
            </a:extLst>
          </p:cNvPr>
          <p:cNvSpPr>
            <a:spLocks noGrp="1"/>
          </p:cNvSpPr>
          <p:nvPr>
            <p:ph type="ftr" sz="quarter" idx="4"/>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a:t>Oracle Database 19c: PL/SQL Workshop   A - </a:t>
            </a:r>
            <a:fld id="{C17F3595-DEA1-4F73-8E17-E2B533117896}" type="slidenum">
              <a:rPr lang="en-US" altLang="en-US" smtClean="0"/>
              <a:t>9</a:t>
            </a:fld>
            <a:endParaRPr lang="en-US" altLang="en-US" dirty="0"/>
          </a:p>
        </p:txBody>
      </p:sp>
      <p:sp>
        <p:nvSpPr>
          <p:cNvPr id="4" name="Notes Placeholder 3">
            <a:extLst>
              <a:ext uri="{FF2B5EF4-FFF2-40B4-BE49-F238E27FC236}">
                <a16:creationId xmlns:a16="http://schemas.microsoft.com/office/drawing/2014/main" id="{C9DAC6E8-1362-4F1C-96A1-D84F1528F34A}"/>
              </a:ext>
            </a:extLst>
          </p:cNvPr>
          <p:cNvSpPr>
            <a:spLocks noGrp="1"/>
          </p:cNvSpPr>
          <p:nvPr>
            <p:ph type="body" idx="1"/>
          </p:nvPr>
        </p:nvSpPr>
        <p:spPr>
          <a:xfrm>
            <a:off x="457200" y="449263"/>
            <a:ext cx="6858000" cy="9380537"/>
          </a:xfrm>
        </p:spPr>
        <p:txBody>
          <a:bodyPr/>
          <a:lstStyle/>
          <a:p>
            <a:pPr lvl="3">
              <a:buNone/>
            </a:pPr>
            <a:r>
              <a:rPr lang="en-US" altLang="en-US" b="1" dirty="0"/>
              <a:t>	Local/Bequeath: </a:t>
            </a:r>
            <a:r>
              <a:rPr lang="en-US" altLang="en-US" dirty="0"/>
              <a:t>If the client and database exist on the same computer, a client connection can be passed directly to a dedicated server process without going through the listener.</a:t>
            </a:r>
          </a:p>
          <a:p>
            <a:pPr lvl="3">
              <a:buNone/>
            </a:pPr>
            <a:r>
              <a:rPr lang="en-US" altLang="en-US" dirty="0"/>
              <a:t>c.	Click Test to ensure that the connection has been set correctly.</a:t>
            </a:r>
          </a:p>
          <a:p>
            <a:pPr lvl="3">
              <a:buFont typeface="Times New Roman" panose="02020603050405020304" pitchFamily="18" charset="0"/>
              <a:buAutoNum type="alphaLcPeriod" startAt="4"/>
            </a:pPr>
            <a:r>
              <a:rPr lang="en-US" altLang="en-US" dirty="0"/>
              <a:t>Click Connect.	</a:t>
            </a:r>
          </a:p>
          <a:p>
            <a:pPr lvl="2">
              <a:buNone/>
            </a:pPr>
            <a:r>
              <a:rPr lang="en-US" altLang="en-US" dirty="0"/>
              <a:t>	If you select the Save Password check box, the password is saved to an XML file. So, after you close the SQL Developer connection and open it again, you are not prompted for the password.</a:t>
            </a:r>
          </a:p>
          <a:p>
            <a:pPr lvl="2">
              <a:buNone/>
            </a:pPr>
            <a:r>
              <a:rPr lang="en-US" altLang="en-US" dirty="0"/>
              <a:t>3.	The connection gets added in the Connections Navigator. You can expand the connection to view the database objects and view object definitions—for example, dependencies, details, statistics, and so on.</a:t>
            </a:r>
          </a:p>
          <a:p>
            <a:pPr lvl="1"/>
            <a:r>
              <a:rPr lang="en-US" altLang="en-US" b="1" dirty="0"/>
              <a:t>Note: </a:t>
            </a:r>
            <a:r>
              <a:rPr lang="en-US" altLang="en-US" dirty="0"/>
              <a:t>From the same New/Select Database Connection window, you can define connections to non-Oracle data sources using the Access, MySQL, and SQL Server tabs. However, these connections are read-only connections that enable you to browse objects and data in that data source.</a:t>
            </a:r>
          </a:p>
          <a:p>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3.xml"/><Relationship Id="rId5" Type="http://schemas.openxmlformats.org/officeDocument/2006/relationships/image" Target="../media/image5.emf"/><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9.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0.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Master" Target="../slideMasters/slideMaster1.xml"/><Relationship Id="rId1" Type="http://schemas.openxmlformats.org/officeDocument/2006/relationships/tags" Target="../tags/tag11.xml"/><Relationship Id="rId6" Type="http://schemas.openxmlformats.org/officeDocument/2006/relationships/image" Target="../media/image2.png"/><Relationship Id="rId5" Type="http://schemas.openxmlformats.org/officeDocument/2006/relationships/image" Target="../media/image3.png"/><Relationship Id="rId4" Type="http://schemas.openxmlformats.org/officeDocument/2006/relationships/image" Target="../media/image12.png"/></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3.xml"/></Relationships>
</file>

<file path=ppt/slideLayouts/_rels/slideLayout1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4.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15.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4.xml"/><Relationship Id="rId6" Type="http://schemas.openxmlformats.org/officeDocument/2006/relationships/image" Target="../media/image6.png"/><Relationship Id="rId5" Type="http://schemas.openxmlformats.org/officeDocument/2006/relationships/image" Target="../media/image3.png"/><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1.png"/><Relationship Id="rId7"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5.xml"/><Relationship Id="rId6" Type="http://schemas.openxmlformats.org/officeDocument/2006/relationships/image" Target="../media/image7.png"/><Relationship Id="rId5" Type="http://schemas.openxmlformats.org/officeDocument/2006/relationships/image" Target="../media/image3.png"/><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7.xml"/><Relationship Id="rId6" Type="http://schemas.openxmlformats.org/officeDocument/2006/relationships/image" Target="../media/image10.png"/><Relationship Id="rId5" Type="http://schemas.openxmlformats.org/officeDocument/2006/relationships/image" Target="../media/image3.png"/><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8.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5" name="Notched Right Arrow 1"/>
          <p:cNvSpPr/>
          <p:nvPr userDrawn="1"/>
        </p:nvSpPr>
        <p:spPr>
          <a:xfrm rot="16200000">
            <a:off x="14672427" y="986616"/>
            <a:ext cx="2127655" cy="1907022"/>
          </a:xfrm>
          <a:custGeom>
            <a:avLst/>
            <a:gdLst>
              <a:gd name="connsiteX0" fmla="*/ 0 w 2691828"/>
              <a:gd name="connsiteY0" fmla="*/ 619018 h 2476072"/>
              <a:gd name="connsiteX1" fmla="*/ 1453792 w 2691828"/>
              <a:gd name="connsiteY1" fmla="*/ 619018 h 2476072"/>
              <a:gd name="connsiteX2" fmla="*/ 1453792 w 2691828"/>
              <a:gd name="connsiteY2" fmla="*/ 0 h 2476072"/>
              <a:gd name="connsiteX3" fmla="*/ 2691828 w 2691828"/>
              <a:gd name="connsiteY3" fmla="*/ 1238036 h 2476072"/>
              <a:gd name="connsiteX4" fmla="*/ 1453792 w 2691828"/>
              <a:gd name="connsiteY4" fmla="*/ 2476072 h 2476072"/>
              <a:gd name="connsiteX5" fmla="*/ 1453792 w 2691828"/>
              <a:gd name="connsiteY5" fmla="*/ 1857054 h 2476072"/>
              <a:gd name="connsiteX6" fmla="*/ 0 w 2691828"/>
              <a:gd name="connsiteY6" fmla="*/ 1857054 h 2476072"/>
              <a:gd name="connsiteX7" fmla="*/ 619018 w 2691828"/>
              <a:gd name="connsiteY7" fmla="*/ 1238036 h 2476072"/>
              <a:gd name="connsiteX8" fmla="*/ 0 w 2691828"/>
              <a:gd name="connsiteY8" fmla="*/ 619018 h 2476072"/>
              <a:gd name="connsiteX0" fmla="*/ 0 w 2691828"/>
              <a:gd name="connsiteY0" fmla="*/ 0 h 1857054"/>
              <a:gd name="connsiteX1" fmla="*/ 1453792 w 2691828"/>
              <a:gd name="connsiteY1" fmla="*/ 0 h 1857054"/>
              <a:gd name="connsiteX2" fmla="*/ 2691828 w 2691828"/>
              <a:gd name="connsiteY2" fmla="*/ 619018 h 1857054"/>
              <a:gd name="connsiteX3" fmla="*/ 1453792 w 2691828"/>
              <a:gd name="connsiteY3" fmla="*/ 1857054 h 1857054"/>
              <a:gd name="connsiteX4" fmla="*/ 1453792 w 2691828"/>
              <a:gd name="connsiteY4" fmla="*/ 1238036 h 1857054"/>
              <a:gd name="connsiteX5" fmla="*/ 0 w 2691828"/>
              <a:gd name="connsiteY5" fmla="*/ 1238036 h 1857054"/>
              <a:gd name="connsiteX6" fmla="*/ 619018 w 2691828"/>
              <a:gd name="connsiteY6" fmla="*/ 619018 h 1857054"/>
              <a:gd name="connsiteX7" fmla="*/ 0 w 2691828"/>
              <a:gd name="connsiteY7" fmla="*/ 0 h 1857054"/>
              <a:gd name="connsiteX0" fmla="*/ 0 w 2691828"/>
              <a:gd name="connsiteY0" fmla="*/ 0 h 1238036"/>
              <a:gd name="connsiteX1" fmla="*/ 1453792 w 2691828"/>
              <a:gd name="connsiteY1" fmla="*/ 0 h 1238036"/>
              <a:gd name="connsiteX2" fmla="*/ 2691828 w 2691828"/>
              <a:gd name="connsiteY2" fmla="*/ 619018 h 1238036"/>
              <a:gd name="connsiteX3" fmla="*/ 1453792 w 2691828"/>
              <a:gd name="connsiteY3" fmla="*/ 1238036 h 1238036"/>
              <a:gd name="connsiteX4" fmla="*/ 0 w 2691828"/>
              <a:gd name="connsiteY4" fmla="*/ 1238036 h 1238036"/>
              <a:gd name="connsiteX5" fmla="*/ 619018 w 2691828"/>
              <a:gd name="connsiteY5" fmla="*/ 619018 h 1238036"/>
              <a:gd name="connsiteX6" fmla="*/ 0 w 2691828"/>
              <a:gd name="connsiteY6" fmla="*/ 0 h 1238036"/>
              <a:gd name="connsiteX0" fmla="*/ 0 w 1453792"/>
              <a:gd name="connsiteY0" fmla="*/ 0 h 1238036"/>
              <a:gd name="connsiteX1" fmla="*/ 1453792 w 1453792"/>
              <a:gd name="connsiteY1" fmla="*/ 0 h 1238036"/>
              <a:gd name="connsiteX2" fmla="*/ 1453792 w 1453792"/>
              <a:gd name="connsiteY2" fmla="*/ 1238036 h 1238036"/>
              <a:gd name="connsiteX3" fmla="*/ 0 w 1453792"/>
              <a:gd name="connsiteY3" fmla="*/ 1238036 h 1238036"/>
              <a:gd name="connsiteX4" fmla="*/ 619018 w 1453792"/>
              <a:gd name="connsiteY4" fmla="*/ 619018 h 1238036"/>
              <a:gd name="connsiteX5" fmla="*/ 0 w 1453792"/>
              <a:gd name="connsiteY5" fmla="*/ 0 h 1238036"/>
              <a:gd name="connsiteX0" fmla="*/ 0 w 1453792"/>
              <a:gd name="connsiteY0" fmla="*/ 0 h 1238036"/>
              <a:gd name="connsiteX1" fmla="*/ 1453792 w 1453792"/>
              <a:gd name="connsiteY1" fmla="*/ 0 h 1238036"/>
              <a:gd name="connsiteX2" fmla="*/ 1453792 w 1453792"/>
              <a:gd name="connsiteY2" fmla="*/ 1238036 h 1238036"/>
              <a:gd name="connsiteX3" fmla="*/ 0 w 1453792"/>
              <a:gd name="connsiteY3" fmla="*/ 1238036 h 1238036"/>
              <a:gd name="connsiteX4" fmla="*/ 451238 w 1453792"/>
              <a:gd name="connsiteY4" fmla="*/ 610852 h 1238036"/>
              <a:gd name="connsiteX5" fmla="*/ 0 w 1453792"/>
              <a:gd name="connsiteY5" fmla="*/ 0 h 1238036"/>
              <a:gd name="connsiteX0" fmla="*/ 0 w 1453792"/>
              <a:gd name="connsiteY0" fmla="*/ 0 h 1238036"/>
              <a:gd name="connsiteX1" fmla="*/ 1453792 w 1453792"/>
              <a:gd name="connsiteY1" fmla="*/ 0 h 1238036"/>
              <a:gd name="connsiteX2" fmla="*/ 1453792 w 1453792"/>
              <a:gd name="connsiteY2" fmla="*/ 1238036 h 1238036"/>
              <a:gd name="connsiteX3" fmla="*/ 0 w 1453792"/>
              <a:gd name="connsiteY3" fmla="*/ 1238036 h 1238036"/>
              <a:gd name="connsiteX4" fmla="*/ 350629 w 1453792"/>
              <a:gd name="connsiteY4" fmla="*/ 632631 h 1238036"/>
              <a:gd name="connsiteX5" fmla="*/ 0 w 1453792"/>
              <a:gd name="connsiteY5" fmla="*/ 0 h 1238036"/>
              <a:gd name="connsiteX0" fmla="*/ 0 w 1453792"/>
              <a:gd name="connsiteY0" fmla="*/ 0 h 1238036"/>
              <a:gd name="connsiteX1" fmla="*/ 1453792 w 1453792"/>
              <a:gd name="connsiteY1" fmla="*/ 0 h 1238036"/>
              <a:gd name="connsiteX2" fmla="*/ 1453792 w 1453792"/>
              <a:gd name="connsiteY2" fmla="*/ 1238036 h 1238036"/>
              <a:gd name="connsiteX3" fmla="*/ 0 w 1453792"/>
              <a:gd name="connsiteY3" fmla="*/ 1238036 h 1238036"/>
              <a:gd name="connsiteX4" fmla="*/ 408204 w 1453792"/>
              <a:gd name="connsiteY4" fmla="*/ 626554 h 1238036"/>
              <a:gd name="connsiteX5" fmla="*/ 0 w 1453792"/>
              <a:gd name="connsiteY5" fmla="*/ 0 h 1238036"/>
              <a:gd name="connsiteX0" fmla="*/ 0 w 1453792"/>
              <a:gd name="connsiteY0" fmla="*/ 0 h 1238036"/>
              <a:gd name="connsiteX1" fmla="*/ 1453792 w 1453792"/>
              <a:gd name="connsiteY1" fmla="*/ 0 h 1238036"/>
              <a:gd name="connsiteX2" fmla="*/ 1453792 w 1453792"/>
              <a:gd name="connsiteY2" fmla="*/ 1238036 h 1238036"/>
              <a:gd name="connsiteX3" fmla="*/ 0 w 1453792"/>
              <a:gd name="connsiteY3" fmla="*/ 1238036 h 1238036"/>
              <a:gd name="connsiteX4" fmla="*/ 480705 w 1453792"/>
              <a:gd name="connsiteY4" fmla="*/ 626556 h 1238036"/>
              <a:gd name="connsiteX5" fmla="*/ 0 w 1453792"/>
              <a:gd name="connsiteY5" fmla="*/ 0 h 1238036"/>
              <a:gd name="connsiteX0" fmla="*/ 0 w 1453792"/>
              <a:gd name="connsiteY0" fmla="*/ 0 h 1238036"/>
              <a:gd name="connsiteX1" fmla="*/ 1453792 w 1453792"/>
              <a:gd name="connsiteY1" fmla="*/ 0 h 1238036"/>
              <a:gd name="connsiteX2" fmla="*/ 1453792 w 1453792"/>
              <a:gd name="connsiteY2" fmla="*/ 1238036 h 1238036"/>
              <a:gd name="connsiteX3" fmla="*/ 0 w 1453792"/>
              <a:gd name="connsiteY3" fmla="*/ 1238036 h 1238036"/>
              <a:gd name="connsiteX4" fmla="*/ 442322 w 1453792"/>
              <a:gd name="connsiteY4" fmla="*/ 620480 h 1238036"/>
              <a:gd name="connsiteX5" fmla="*/ 0 w 1453792"/>
              <a:gd name="connsiteY5" fmla="*/ 0 h 1238036"/>
              <a:gd name="connsiteX0" fmla="*/ 0 w 1453792"/>
              <a:gd name="connsiteY0" fmla="*/ 0 h 1238036"/>
              <a:gd name="connsiteX1" fmla="*/ 1453792 w 1453792"/>
              <a:gd name="connsiteY1" fmla="*/ 0 h 1238036"/>
              <a:gd name="connsiteX2" fmla="*/ 1453792 w 1453792"/>
              <a:gd name="connsiteY2" fmla="*/ 1238036 h 1238036"/>
              <a:gd name="connsiteX3" fmla="*/ 0 w 1453792"/>
              <a:gd name="connsiteY3" fmla="*/ 1238036 h 1238036"/>
              <a:gd name="connsiteX4" fmla="*/ 440189 w 1453792"/>
              <a:gd name="connsiteY4" fmla="*/ 622508 h 1238036"/>
              <a:gd name="connsiteX5" fmla="*/ 0 w 1453792"/>
              <a:gd name="connsiteY5" fmla="*/ 0 h 1238036"/>
              <a:gd name="connsiteX0" fmla="*/ 0 w 1453792"/>
              <a:gd name="connsiteY0" fmla="*/ 0 h 1238036"/>
              <a:gd name="connsiteX1" fmla="*/ 1453792 w 1453792"/>
              <a:gd name="connsiteY1" fmla="*/ 0 h 1238036"/>
              <a:gd name="connsiteX2" fmla="*/ 1453792 w 1453792"/>
              <a:gd name="connsiteY2" fmla="*/ 1238036 h 1238036"/>
              <a:gd name="connsiteX3" fmla="*/ 0 w 1453792"/>
              <a:gd name="connsiteY3" fmla="*/ 1238036 h 1238036"/>
              <a:gd name="connsiteX4" fmla="*/ 459380 w 1453792"/>
              <a:gd name="connsiteY4" fmla="*/ 610354 h 1238036"/>
              <a:gd name="connsiteX5" fmla="*/ 0 w 1453792"/>
              <a:gd name="connsiteY5" fmla="*/ 0 h 1238036"/>
              <a:gd name="connsiteX0" fmla="*/ 0 w 1453792"/>
              <a:gd name="connsiteY0" fmla="*/ 0 h 1238036"/>
              <a:gd name="connsiteX1" fmla="*/ 1453792 w 1453792"/>
              <a:gd name="connsiteY1" fmla="*/ 0 h 1238036"/>
              <a:gd name="connsiteX2" fmla="*/ 1453792 w 1453792"/>
              <a:gd name="connsiteY2" fmla="*/ 1238036 h 1238036"/>
              <a:gd name="connsiteX3" fmla="*/ 0 w 1453792"/>
              <a:gd name="connsiteY3" fmla="*/ 1238036 h 1238036"/>
              <a:gd name="connsiteX4" fmla="*/ 435923 w 1453792"/>
              <a:gd name="connsiteY4" fmla="*/ 618459 h 1238036"/>
              <a:gd name="connsiteX5" fmla="*/ 0 w 1453792"/>
              <a:gd name="connsiteY5" fmla="*/ 0 h 1238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3792" h="1238036">
                <a:moveTo>
                  <a:pt x="0" y="0"/>
                </a:moveTo>
                <a:lnTo>
                  <a:pt x="1453792" y="0"/>
                </a:lnTo>
                <a:lnTo>
                  <a:pt x="1453792" y="1238036"/>
                </a:lnTo>
                <a:lnTo>
                  <a:pt x="0" y="1238036"/>
                </a:lnTo>
                <a:lnTo>
                  <a:pt x="435923" y="618459"/>
                </a:lnTo>
                <a:lnTo>
                  <a:pt x="0" y="0"/>
                </a:lnTo>
                <a:close/>
              </a:path>
            </a:pathLst>
          </a:cu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68580" rIns="137160" bIns="68580" rtlCol="0" anchor="ctr"/>
          <a:lstStyle/>
          <a:p>
            <a:pPr algn="ctr"/>
            <a:endParaRPr lang="en-US" dirty="0"/>
          </a:p>
        </p:txBody>
      </p:sp>
      <p:pic>
        <p:nvPicPr>
          <p:cNvPr id="22" name="Picture 2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4" name="Title_Gray_Number"/>
          <p:cNvSpPr>
            <a:spLocks noChangeArrowheads="1"/>
          </p:cNvSpPr>
          <p:nvPr userDrawn="1"/>
        </p:nvSpPr>
        <p:spPr bwMode="gray">
          <a:xfrm>
            <a:off x="14870996" y="993444"/>
            <a:ext cx="1740604" cy="1159288"/>
          </a:xfrm>
          <a:prstGeom prst="rect">
            <a:avLst/>
          </a:prstGeom>
          <a:noFill/>
          <a:ln w="9525">
            <a:noFill/>
            <a:miter lim="800000"/>
            <a:headEnd/>
            <a:tailEnd/>
          </a:ln>
        </p:spPr>
        <p:txBody>
          <a:bodyPr wrap="square" lIns="25398" tIns="25398" rIns="25398" bIns="25398" anchor="b">
            <a:spAutoFit/>
          </a:bodyPr>
          <a:lstStyle>
            <a:lvl1pPr defTabSz="228600">
              <a:defRPr>
                <a:solidFill>
                  <a:schemeClr val="tx1"/>
                </a:solidFill>
                <a:latin typeface="Arial" panose="020B0604020202020204" pitchFamily="34" charset="0"/>
                <a:cs typeface="Arial" panose="020B0604020202020204" pitchFamily="34" charset="0"/>
              </a:defRPr>
            </a:lvl1pPr>
            <a:lvl2pPr marL="742950" indent="-285750" defTabSz="228600">
              <a:defRPr>
                <a:solidFill>
                  <a:schemeClr val="tx1"/>
                </a:solidFill>
                <a:latin typeface="Arial" panose="020B0604020202020204" pitchFamily="34" charset="0"/>
                <a:cs typeface="Arial" panose="020B0604020202020204" pitchFamily="34" charset="0"/>
              </a:defRPr>
            </a:lvl2pPr>
            <a:lvl3pPr marL="1143000" indent="-228600" defTabSz="228600">
              <a:defRPr>
                <a:solidFill>
                  <a:schemeClr val="tx1"/>
                </a:solidFill>
                <a:latin typeface="Arial" panose="020B0604020202020204" pitchFamily="34" charset="0"/>
                <a:cs typeface="Arial" panose="020B0604020202020204" pitchFamily="34" charset="0"/>
              </a:defRPr>
            </a:lvl3pPr>
            <a:lvl4pPr marL="1600200" indent="-228600" defTabSz="228600">
              <a:defRPr>
                <a:solidFill>
                  <a:schemeClr val="tx1"/>
                </a:solidFill>
                <a:latin typeface="Arial" panose="020B0604020202020204" pitchFamily="34" charset="0"/>
                <a:cs typeface="Arial" panose="020B0604020202020204" pitchFamily="34" charset="0"/>
              </a:defRPr>
            </a:lvl4pPr>
            <a:lvl5pPr marL="2057400" indent="-228600" defTabSz="22860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buClr>
                <a:srgbClr val="000000"/>
              </a:buClr>
              <a:buFont typeface="Arial" panose="020B0604020202020204" pitchFamily="34" charset="0"/>
              <a:buNone/>
              <a:defRPr/>
            </a:pPr>
            <a:r>
              <a:rPr lang="en-US" sz="7200" b="1" baseline="0">
                <a:solidFill>
                  <a:srgbClr val="FFFFFF"/>
                </a:solidFill>
                <a:latin typeface="Oracle Sans" panose="020B0503020204020204" pitchFamily="34" charset="0"/>
                <a:cs typeface="Oracle Sans" panose="020B0503020204020204" pitchFamily="34" charset="0"/>
              </a:rPr>
              <a:t>A</a:t>
            </a:r>
            <a:endParaRPr lang="en-US" sz="7200" b="1" baseline="0" dirty="0">
              <a:solidFill>
                <a:srgbClr val="FFFFFF"/>
              </a:solidFill>
              <a:latin typeface="Oracle Sans" panose="020B0503020204020204" pitchFamily="34" charset="0"/>
              <a:cs typeface="Oracle Sans" panose="020B0503020204020204" pitchFamily="34" charset="0"/>
            </a:endParaRPr>
          </a:p>
        </p:txBody>
      </p:sp>
      <p:sp>
        <p:nvSpPr>
          <p:cNvPr id="276483" name="Default_Title"/>
          <p:cNvSpPr>
            <a:spLocks noGrp="1" noChangeArrowheads="1"/>
          </p:cNvSpPr>
          <p:nvPr>
            <p:ph type="ctrTitle"/>
          </p:nvPr>
        </p:nvSpPr>
        <p:spPr>
          <a:xfrm>
            <a:off x="1408177" y="4152900"/>
            <a:ext cx="15471648" cy="1042416"/>
          </a:xfrm>
        </p:spPr>
        <p:txBody>
          <a:bodyPr anchor="b"/>
          <a:lstStyle>
            <a:lvl1pPr>
              <a:spcBef>
                <a:spcPct val="0"/>
              </a:spcBef>
              <a:defRPr sz="6000" b="0" baseline="0">
                <a:solidFill>
                  <a:schemeClr val="tx1"/>
                </a:solidFill>
                <a:latin typeface="Georgia" panose="02040502050405020303" pitchFamily="18" charset="0"/>
              </a:defRPr>
            </a:lvl1pPr>
          </a:lstStyle>
          <a:p>
            <a:r>
              <a:rPr lang="en-US"/>
              <a:t>Click to edit Master title style</a:t>
            </a:r>
            <a:endParaRPr lang="en-US" dirty="0"/>
          </a:p>
        </p:txBody>
      </p:sp>
      <p:sp>
        <p:nvSpPr>
          <p:cNvPr id="276484" name="Title_PlaceholderSubtitle"/>
          <p:cNvSpPr>
            <a:spLocks noGrp="1" noChangeArrowheads="1"/>
          </p:cNvSpPr>
          <p:nvPr>
            <p:ph type="subTitle" idx="1"/>
          </p:nvPr>
        </p:nvSpPr>
        <p:spPr bwMode="auto">
          <a:xfrm>
            <a:off x="1426465" y="5483353"/>
            <a:ext cx="15435072" cy="660690"/>
          </a:xfrm>
        </p:spPr>
        <p:txBody>
          <a:bodyPr/>
          <a:lstStyle>
            <a:lvl1pPr algn="l">
              <a:defRPr sz="3600" b="0" i="0" baseline="0">
                <a:solidFill>
                  <a:schemeClr val="tx1"/>
                </a:solidFill>
              </a:defRPr>
            </a:lvl1pPr>
          </a:lstStyle>
          <a:p>
            <a:r>
              <a:rPr lang="en-US"/>
              <a:t>Click to edit Master subtitle style</a:t>
            </a:r>
            <a:endParaRPr lang="en-US" dirty="0"/>
          </a:p>
        </p:txBody>
      </p:sp>
      <p:pic>
        <p:nvPicPr>
          <p:cNvPr id="23" name="Picture 2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7155796" y="9554272"/>
            <a:ext cx="749873" cy="749873"/>
          </a:xfrm>
          <a:prstGeom prst="rect">
            <a:avLst/>
          </a:prstGeom>
        </p:spPr>
      </p:pic>
      <p:pic>
        <p:nvPicPr>
          <p:cNvPr id="11" name="Picture 10"/>
          <p:cNvPicPr>
            <a:picLocks noChangeAspect="1"/>
          </p:cNvPicPr>
          <p:nvPr userDrawn="1"/>
        </p:nvPicPr>
        <p:blipFill>
          <a:blip r:embed="rId5"/>
          <a:stretch>
            <a:fillRect/>
          </a:stretch>
        </p:blipFill>
        <p:spPr>
          <a:xfrm>
            <a:off x="1527048" y="1252728"/>
            <a:ext cx="2103120" cy="276427"/>
          </a:xfrm>
          <a:prstGeom prst="rect">
            <a:avLst/>
          </a:prstGeom>
        </p:spPr>
      </p:pic>
    </p:spTree>
    <p:custDataLst>
      <p:tags r:id="rId1"/>
    </p:custData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1"/>
          <p:cNvSpPr>
            <a:spLocks noGrp="1"/>
          </p:cNvSpPr>
          <p:nvPr>
            <p:ph sz="half" idx="1"/>
          </p:nvPr>
        </p:nvSpPr>
        <p:spPr>
          <a:xfrm>
            <a:off x="932689" y="2311724"/>
            <a:ext cx="5315712" cy="3107513"/>
          </a:xfrm>
        </p:spPr>
        <p:txBody>
          <a:bodyPr/>
          <a:lstStyle>
            <a:lvl1pPr>
              <a:defRPr sz="2700"/>
            </a:lvl1pPr>
            <a:lvl2pPr marL="692122" indent="-463530">
              <a:defRPr sz="2700"/>
            </a:lvl2pPr>
            <a:lvl3pPr marL="1143000" indent="-457200">
              <a:defRPr sz="2400"/>
            </a:lvl3pPr>
            <a:lvl4pPr marL="1596960" indent="-460357">
              <a:defRPr sz="2400"/>
            </a:lvl4pPr>
            <a:lvl5pPr marL="2060490" indent="-463530">
              <a:defRPr sz="2400"/>
            </a:lvl5pPr>
            <a:lvl6pPr>
              <a:defRPr sz="3600"/>
            </a:lvl6pPr>
            <a:lvl7pPr>
              <a:defRPr sz="3600"/>
            </a:lvl7pPr>
            <a:lvl8pPr>
              <a:defRPr sz="3600"/>
            </a:lvl8pPr>
            <a:lvl9pPr>
              <a:defRPr sz="3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2"/>
          <p:cNvSpPr>
            <a:spLocks noGrp="1"/>
          </p:cNvSpPr>
          <p:nvPr>
            <p:ph sz="half" idx="10"/>
          </p:nvPr>
        </p:nvSpPr>
        <p:spPr>
          <a:xfrm>
            <a:off x="6777156" y="2314673"/>
            <a:ext cx="5315712" cy="3107513"/>
          </a:xfrm>
        </p:spPr>
        <p:txBody>
          <a:bodyPr/>
          <a:lstStyle>
            <a:lvl1pPr>
              <a:defRPr sz="2700"/>
            </a:lvl1pPr>
            <a:lvl2pPr marL="685771" indent="-457181">
              <a:defRPr sz="2700"/>
            </a:lvl2pPr>
            <a:lvl3pPr marL="1143000" indent="-457200">
              <a:defRPr sz="2400"/>
            </a:lvl3pPr>
            <a:lvl4pPr marL="1596960" indent="-460357">
              <a:defRPr sz="2400"/>
            </a:lvl4pPr>
            <a:lvl5pPr marL="2060490" indent="-463530">
              <a:defRPr sz="2400"/>
            </a:lvl5pPr>
            <a:lvl6pPr>
              <a:defRPr sz="3600"/>
            </a:lvl6pPr>
            <a:lvl7pPr>
              <a:defRPr sz="3600"/>
            </a:lvl7pPr>
            <a:lvl8pPr>
              <a:defRPr sz="3600"/>
            </a:lvl8pPr>
            <a:lvl9pPr>
              <a:defRPr sz="3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3"/>
          <p:cNvSpPr>
            <a:spLocks noGrp="1"/>
          </p:cNvSpPr>
          <p:nvPr>
            <p:ph sz="half" idx="11"/>
          </p:nvPr>
        </p:nvSpPr>
        <p:spPr>
          <a:xfrm>
            <a:off x="12611085" y="2317621"/>
            <a:ext cx="5315712" cy="3107513"/>
          </a:xfrm>
        </p:spPr>
        <p:txBody>
          <a:bodyPr/>
          <a:lstStyle>
            <a:lvl1pPr>
              <a:defRPr sz="2700"/>
            </a:lvl1pPr>
            <a:lvl2pPr marL="685771" indent="-457181">
              <a:defRPr sz="2700"/>
            </a:lvl2pPr>
            <a:lvl3pPr marL="1143000" indent="-457200">
              <a:defRPr sz="2400"/>
            </a:lvl3pPr>
            <a:lvl4pPr marL="1596960" indent="-460357">
              <a:defRPr sz="2400"/>
            </a:lvl4pPr>
            <a:lvl5pPr marL="2060490" indent="-463530">
              <a:defRPr sz="2400"/>
            </a:lvl5pPr>
            <a:lvl6pPr>
              <a:defRPr sz="3600"/>
            </a:lvl6pPr>
            <a:lvl7pPr>
              <a:defRPr sz="3600"/>
            </a:lvl7pPr>
            <a:lvl8pPr>
              <a:defRPr sz="3600"/>
            </a:lvl8pPr>
            <a:lvl9pPr>
              <a:defRPr sz="3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Rectangle 10">
            <a:extLst>
              <a:ext uri="{FF2B5EF4-FFF2-40B4-BE49-F238E27FC236}">
                <a16:creationId xmlns:a16="http://schemas.microsoft.com/office/drawing/2014/main" id="{FFFD898F-103C-F14D-85A5-5DFDF32D1E06}"/>
              </a:ext>
            </a:extLst>
          </p:cNvPr>
          <p:cNvSpPr/>
          <p:nvPr userDrawn="1"/>
        </p:nvSpPr>
        <p:spPr>
          <a:xfrm>
            <a:off x="1036320" y="1888236"/>
            <a:ext cx="411480" cy="54864"/>
          </a:xfrm>
          <a:prstGeom prst="rect">
            <a:avLst/>
          </a:prstGeom>
          <a:solidFill>
            <a:srgbClr val="E6AC58"/>
          </a:solidFill>
          <a:ln w="12700" cap="flat" cmpd="sng" algn="ctr">
            <a:noFill/>
            <a:prstDash val="solid"/>
            <a:miter lim="800000"/>
          </a:ln>
          <a:effectLst/>
        </p:spPr>
        <p:txBody>
          <a:bodyPr lIns="137178" tIns="68589" rIns="137178" bIns="68589" rtlCol="0" anchor="ctr"/>
          <a:lstStyle/>
          <a:p>
            <a:pPr marL="0" marR="0" lvl="0" indent="0" algn="ctr" defTabSz="1371783" eaLnBrk="1" fontAlgn="auto" latinLnBrk="0" hangingPunct="1">
              <a:lnSpc>
                <a:spcPct val="100000"/>
              </a:lnSpc>
              <a:spcBef>
                <a:spcPts val="0"/>
              </a:spcBef>
              <a:spcAft>
                <a:spcPts val="0"/>
              </a:spcAft>
              <a:buClrTx/>
              <a:buSzTx/>
              <a:buFontTx/>
              <a:buNone/>
              <a:tabLst/>
              <a:defRPr/>
            </a:pPr>
            <a:endParaRPr kumimoji="0" lang="en-US" sz="2700" b="0" i="0" u="none" strike="noStrike" kern="0" cap="none" spc="0" normalizeH="0" baseline="0" noProof="0">
              <a:ln>
                <a:noFill/>
              </a:ln>
              <a:solidFill>
                <a:prstClr val="white"/>
              </a:solidFill>
              <a:effectLst/>
              <a:uLnTx/>
              <a:uFillTx/>
              <a:latin typeface="Oracle Sans"/>
              <a:ea typeface="+mn-ea"/>
              <a:cs typeface="+mn-cs"/>
            </a:endParaRPr>
          </a:p>
        </p:txBody>
      </p:sp>
      <p:sp>
        <p:nvSpPr>
          <p:cNvPr id="7" name="Slide_Page_Number"/>
          <p:cNvSpPr>
            <a:spLocks noChangeArrowheads="1"/>
          </p:cNvSpPr>
          <p:nvPr userDrawn="1"/>
        </p:nvSpPr>
        <p:spPr bwMode="auto">
          <a:xfrm>
            <a:off x="392117" y="9639300"/>
            <a:ext cx="598483" cy="533400"/>
          </a:xfrm>
          <a:prstGeom prst="rect">
            <a:avLst/>
          </a:prstGeom>
          <a:noFill/>
          <a:ln w="9525">
            <a:noFill/>
            <a:miter lim="800000"/>
            <a:headEnd/>
            <a:tailEnd/>
          </a:ln>
          <a:effectLst/>
        </p:spPr>
        <p:txBody>
          <a:bodyPr wrap="none" lIns="121899" tIns="60949" rIns="121899" bIns="60949"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eaLnBrk="1" hangingPunct="1">
              <a:defRPr/>
            </a:pPr>
            <a:fld id="{55A52D05-4944-4474-8FE8-0B744A526F93}" type="slidenum">
              <a:rPr lang="en-US" altLang="en-US" sz="1500" baseline="0" smtClean="0">
                <a:solidFill>
                  <a:srgbClr val="8B8078"/>
                </a:solidFill>
                <a:latin typeface="+mn-lt"/>
              </a:rPr>
              <a:t>‹#›</a:t>
            </a:fld>
            <a:endParaRPr lang="en-US" altLang="en-US" sz="1500" baseline="0" dirty="0">
              <a:solidFill>
                <a:srgbClr val="8B8078"/>
              </a:solidFill>
              <a:latin typeface="+mn-lt"/>
            </a:endParaRPr>
          </a:p>
        </p:txBody>
      </p:sp>
    </p:spTree>
    <p:custDataLst>
      <p:tags r:id="rId1"/>
    </p:custData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933451" y="2840432"/>
            <a:ext cx="16421100" cy="3446068"/>
          </a:xfrm>
        </p:spPr>
        <p:txBody>
          <a:bodyPr/>
          <a:lstStyle>
            <a:lvl1pPr>
              <a:spcBef>
                <a:spcPts val="1350"/>
              </a:spcBef>
              <a:defRPr/>
            </a:lvl1pPr>
            <a:lvl2pPr>
              <a:spcBef>
                <a:spcPts val="1800"/>
              </a:spcBef>
              <a:defRPr/>
            </a:lvl2pPr>
            <a:lvl3pPr marL="1943100" indent="-571500">
              <a:spcBef>
                <a:spcPts val="1800"/>
              </a:spcBef>
              <a:defRPr/>
            </a:lvl3pPr>
            <a:lvl4pPr>
              <a:spcBef>
                <a:spcPts val="1800"/>
              </a:spcBef>
              <a:defRPr/>
            </a:lvl4pPr>
            <a:lvl5pPr>
              <a:spcBef>
                <a:spcPts val="180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6">
            <a:extLst>
              <a:ext uri="{FF2B5EF4-FFF2-40B4-BE49-F238E27FC236}">
                <a16:creationId xmlns:a16="http://schemas.microsoft.com/office/drawing/2014/main" id="{FFFD898F-103C-F14D-85A5-5DFDF32D1E06}"/>
              </a:ext>
            </a:extLst>
          </p:cNvPr>
          <p:cNvSpPr/>
          <p:nvPr userDrawn="1"/>
        </p:nvSpPr>
        <p:spPr>
          <a:xfrm>
            <a:off x="1036320" y="2421636"/>
            <a:ext cx="411480" cy="54864"/>
          </a:xfrm>
          <a:prstGeom prst="rect">
            <a:avLst/>
          </a:prstGeom>
          <a:solidFill>
            <a:srgbClr val="E6AC58"/>
          </a:solidFill>
          <a:ln w="12700" cap="flat" cmpd="sng" algn="ctr">
            <a:noFill/>
            <a:prstDash val="solid"/>
            <a:miter lim="800000"/>
          </a:ln>
          <a:effectLst/>
        </p:spPr>
        <p:txBody>
          <a:bodyPr lIns="137178" tIns="68589" rIns="137178" bIns="68589" rtlCol="0" anchor="ctr"/>
          <a:lstStyle/>
          <a:p>
            <a:pPr marL="0" marR="0" lvl="0" indent="0" algn="ctr" defTabSz="1371783" eaLnBrk="1" fontAlgn="auto" latinLnBrk="0" hangingPunct="1">
              <a:lnSpc>
                <a:spcPct val="100000"/>
              </a:lnSpc>
              <a:spcBef>
                <a:spcPts val="0"/>
              </a:spcBef>
              <a:spcAft>
                <a:spcPts val="0"/>
              </a:spcAft>
              <a:buClrTx/>
              <a:buSzTx/>
              <a:buFontTx/>
              <a:buNone/>
              <a:tabLst/>
              <a:defRPr/>
            </a:pPr>
            <a:endParaRPr kumimoji="0" lang="en-US" sz="2700" b="0" i="0" u="none" strike="noStrike" kern="0" cap="none" spc="0" normalizeH="0" baseline="0" noProof="0">
              <a:ln>
                <a:noFill/>
              </a:ln>
              <a:solidFill>
                <a:prstClr val="white"/>
              </a:solidFill>
              <a:effectLst/>
              <a:uLnTx/>
              <a:uFillTx/>
              <a:latin typeface="Oracle Sans"/>
              <a:ea typeface="+mn-ea"/>
              <a:cs typeface="+mn-cs"/>
            </a:endParaRPr>
          </a:p>
        </p:txBody>
      </p:sp>
      <p:sp>
        <p:nvSpPr>
          <p:cNvPr id="8" name="Text Placeholder 5"/>
          <p:cNvSpPr>
            <a:spLocks noGrp="1"/>
          </p:cNvSpPr>
          <p:nvPr>
            <p:ph type="body" sz="quarter" idx="13" hasCustomPrompt="1"/>
          </p:nvPr>
        </p:nvSpPr>
        <p:spPr>
          <a:xfrm>
            <a:off x="914402" y="1790700"/>
            <a:ext cx="16459201" cy="609907"/>
          </a:xfrm>
        </p:spPr>
        <p:txBody>
          <a:bodyPr/>
          <a:lstStyle>
            <a:lvl1pPr>
              <a:defRPr baseline="0">
                <a:solidFill>
                  <a:srgbClr val="312D2A"/>
                </a:solidFill>
              </a:defRPr>
            </a:lvl1pPr>
          </a:lstStyle>
          <a:p>
            <a:pPr lvl="0"/>
            <a:r>
              <a:rPr lang="en-US" dirty="0"/>
              <a:t>Click to add subtitle</a:t>
            </a:r>
          </a:p>
        </p:txBody>
      </p:sp>
      <p:sp>
        <p:nvSpPr>
          <p:cNvPr id="6" name="Slide_Page_Number"/>
          <p:cNvSpPr>
            <a:spLocks noChangeArrowheads="1"/>
          </p:cNvSpPr>
          <p:nvPr userDrawn="1"/>
        </p:nvSpPr>
        <p:spPr bwMode="auto">
          <a:xfrm>
            <a:off x="392117" y="9639300"/>
            <a:ext cx="598483" cy="533400"/>
          </a:xfrm>
          <a:prstGeom prst="rect">
            <a:avLst/>
          </a:prstGeom>
          <a:noFill/>
          <a:ln w="9525">
            <a:noFill/>
            <a:miter lim="800000"/>
            <a:headEnd/>
            <a:tailEnd/>
          </a:ln>
          <a:effectLst/>
        </p:spPr>
        <p:txBody>
          <a:bodyPr wrap="none" lIns="121899" tIns="60949" rIns="121899" bIns="60949"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eaLnBrk="1" hangingPunct="1">
              <a:defRPr/>
            </a:pPr>
            <a:fld id="{55A52D05-4944-4474-8FE8-0B744A526F93}" type="slidenum">
              <a:rPr lang="en-US" altLang="en-US" sz="1500" baseline="0" smtClean="0">
                <a:solidFill>
                  <a:srgbClr val="8B8078"/>
                </a:solidFill>
                <a:latin typeface="+mn-lt"/>
              </a:rPr>
              <a:t>‹#›</a:t>
            </a:fld>
            <a:endParaRPr lang="en-US" altLang="en-US" sz="1500" baseline="0" dirty="0">
              <a:solidFill>
                <a:srgbClr val="8B8078"/>
              </a:solidFill>
              <a:latin typeface="+mn-lt"/>
            </a:endParaRPr>
          </a:p>
        </p:txBody>
      </p:sp>
    </p:spTree>
    <p:custDataLst>
      <p:tags r:id="rId1"/>
    </p:custDataLst>
    <p:extLst>
      <p:ext uri="{BB962C8B-B14F-4D97-AF65-F5344CB8AC3E}">
        <p14:creationId xmlns:p14="http://schemas.microsoft.com/office/powerpoint/2010/main" val="29344606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Section Title">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3">
            <a:extLst>
              <a:ext uri="{28A0092B-C50C-407E-A947-70E740481C1C}">
                <a14:useLocalDpi xmlns:a14="http://schemas.microsoft.com/office/drawing/2010/main" val="0"/>
              </a:ext>
            </a:extLst>
          </a:blip>
          <a:srcRect l="34292"/>
          <a:stretch/>
        </p:blipFill>
        <p:spPr>
          <a:xfrm>
            <a:off x="0" y="1676400"/>
            <a:ext cx="4368582" cy="2476500"/>
          </a:xfrm>
          <a:prstGeom prst="rect">
            <a:avLst/>
          </a:prstGeom>
        </p:spPr>
      </p:pic>
      <p:pic>
        <p:nvPicPr>
          <p:cNvPr id="12" name="Picture 11" descr="A picture containing music, black&#10;&#10;Description automatically generated">
            <a:extLst>
              <a:ext uri="{FF2B5EF4-FFF2-40B4-BE49-F238E27FC236}">
                <a16:creationId xmlns:a16="http://schemas.microsoft.com/office/drawing/2014/main" id="{5F7F53D4-47BD-9145-A247-BCC9EDCB7984}"/>
              </a:ext>
            </a:extLst>
          </p:cNvPr>
          <p:cNvPicPr>
            <a:picLocks noChangeAspect="1"/>
          </p:cNvPicPr>
          <p:nvPr userDrawn="1"/>
        </p:nvPicPr>
        <p:blipFill rotWithShape="1">
          <a:blip r:embed="rId4" cstate="email">
            <a:alphaModFix amt="15000"/>
            <a:extLst>
              <a:ext uri="{28A0092B-C50C-407E-A947-70E740481C1C}">
                <a14:useLocalDpi xmlns:a14="http://schemas.microsoft.com/office/drawing/2010/main"/>
              </a:ext>
            </a:extLst>
          </a:blip>
          <a:srcRect l="-912" r="12497" b="27845"/>
          <a:stretch/>
        </p:blipFill>
        <p:spPr>
          <a:xfrm>
            <a:off x="10771300" y="8039101"/>
            <a:ext cx="7516700" cy="2286000"/>
          </a:xfrm>
          <a:prstGeom prst="rect">
            <a:avLst/>
          </a:prstGeom>
        </p:spPr>
      </p:pic>
      <p:sp>
        <p:nvSpPr>
          <p:cNvPr id="2" name="Title 1"/>
          <p:cNvSpPr>
            <a:spLocks noGrp="1"/>
          </p:cNvSpPr>
          <p:nvPr>
            <p:ph type="title"/>
          </p:nvPr>
        </p:nvSpPr>
        <p:spPr>
          <a:xfrm>
            <a:off x="933451" y="4121597"/>
            <a:ext cx="16421100" cy="1174304"/>
          </a:xfrm>
        </p:spPr>
        <p:txBody>
          <a:bodyPr/>
          <a:lstStyle/>
          <a:p>
            <a:r>
              <a:rPr lang="en-US"/>
              <a:t>Click to edit Master title style</a:t>
            </a:r>
            <a:endParaRPr lang="en-US" dirty="0"/>
          </a:p>
        </p:txBody>
      </p:sp>
      <p:sp>
        <p:nvSpPr>
          <p:cNvPr id="8" name="Text Placeholder 5"/>
          <p:cNvSpPr>
            <a:spLocks noGrp="1"/>
          </p:cNvSpPr>
          <p:nvPr>
            <p:ph type="body" sz="quarter" idx="13" hasCustomPrompt="1"/>
          </p:nvPr>
        </p:nvSpPr>
        <p:spPr>
          <a:xfrm>
            <a:off x="914402" y="5295900"/>
            <a:ext cx="16459201" cy="609907"/>
          </a:xfrm>
        </p:spPr>
        <p:txBody>
          <a:bodyPr/>
          <a:lstStyle>
            <a:lvl1pPr>
              <a:defRPr b="1" baseline="0">
                <a:solidFill>
                  <a:srgbClr val="312D2A"/>
                </a:solidFill>
              </a:defRPr>
            </a:lvl1pPr>
          </a:lstStyle>
          <a:p>
            <a:pPr lvl="0"/>
            <a:r>
              <a:rPr lang="en-US" dirty="0"/>
              <a:t>Click to add subtitle</a:t>
            </a:r>
          </a:p>
        </p:txBody>
      </p:sp>
      <p:pic>
        <p:nvPicPr>
          <p:cNvPr id="14" name="Picture 13"/>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7155796" y="9554272"/>
            <a:ext cx="749873" cy="749873"/>
          </a:xfrm>
          <a:prstGeom prst="rect">
            <a:avLst/>
          </a:prstGeom>
        </p:spPr>
      </p:pic>
      <p:pic>
        <p:nvPicPr>
          <p:cNvPr id="7" name="Picture 6"/>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0" y="0"/>
            <a:ext cx="18288000" cy="381000"/>
          </a:xfrm>
          <a:prstGeom prst="rect">
            <a:avLst/>
          </a:prstGeom>
        </p:spPr>
      </p:pic>
      <p:sp>
        <p:nvSpPr>
          <p:cNvPr id="10" name="Slide_Page_Number"/>
          <p:cNvSpPr>
            <a:spLocks noChangeArrowheads="1"/>
          </p:cNvSpPr>
          <p:nvPr userDrawn="1"/>
        </p:nvSpPr>
        <p:spPr bwMode="auto">
          <a:xfrm>
            <a:off x="392117" y="9639300"/>
            <a:ext cx="598483" cy="533400"/>
          </a:xfrm>
          <a:prstGeom prst="rect">
            <a:avLst/>
          </a:prstGeom>
          <a:noFill/>
          <a:ln w="9525">
            <a:noFill/>
            <a:miter lim="800000"/>
            <a:headEnd/>
            <a:tailEnd/>
          </a:ln>
          <a:effectLst/>
        </p:spPr>
        <p:txBody>
          <a:bodyPr wrap="none" lIns="121899" tIns="60949" rIns="121899" bIns="60949"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eaLnBrk="1" hangingPunct="1">
              <a:defRPr/>
            </a:pPr>
            <a:fld id="{55A52D05-4944-4474-8FE8-0B744A526F93}" type="slidenum">
              <a:rPr lang="en-US" altLang="en-US" sz="1500" baseline="0" smtClean="0">
                <a:solidFill>
                  <a:srgbClr val="8B8078"/>
                </a:solidFill>
                <a:latin typeface="+mn-lt"/>
              </a:rPr>
              <a:t>‹#›</a:t>
            </a:fld>
            <a:endParaRPr lang="en-US" altLang="en-US" sz="1500" baseline="0" dirty="0">
              <a:solidFill>
                <a:srgbClr val="8B8078"/>
              </a:solidFill>
              <a:latin typeface="+mn-lt"/>
            </a:endParaRPr>
          </a:p>
        </p:txBody>
      </p:sp>
    </p:spTree>
    <p:custDataLst>
      <p:tags r:id="rId1"/>
    </p:custDataLst>
    <p:extLst>
      <p:ext uri="{BB962C8B-B14F-4D97-AF65-F5344CB8AC3E}">
        <p14:creationId xmlns:p14="http://schemas.microsoft.com/office/powerpoint/2010/main" val="13779464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for Two Line 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933451" y="2688032"/>
            <a:ext cx="16421100" cy="3446068"/>
          </a:xfrm>
        </p:spPr>
        <p:txBody>
          <a:bodyPr/>
          <a:lstStyle>
            <a:lvl1pPr>
              <a:spcBef>
                <a:spcPts val="1350"/>
              </a:spcBef>
              <a:defRPr/>
            </a:lvl1pPr>
            <a:lvl2pPr>
              <a:spcBef>
                <a:spcPts val="1800"/>
              </a:spcBef>
              <a:defRPr/>
            </a:lvl2pPr>
            <a:lvl3pPr marL="1943100" indent="-571500">
              <a:spcBef>
                <a:spcPts val="1800"/>
              </a:spcBef>
              <a:defRPr/>
            </a:lvl3pPr>
            <a:lvl4pPr>
              <a:spcBef>
                <a:spcPts val="1800"/>
              </a:spcBef>
              <a:defRPr/>
            </a:lvl4pPr>
            <a:lvl5pPr>
              <a:spcBef>
                <a:spcPts val="180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Slide_Page_Number"/>
          <p:cNvSpPr>
            <a:spLocks noChangeArrowheads="1"/>
          </p:cNvSpPr>
          <p:nvPr userDrawn="1"/>
        </p:nvSpPr>
        <p:spPr bwMode="auto">
          <a:xfrm>
            <a:off x="392117" y="9639300"/>
            <a:ext cx="598483" cy="533400"/>
          </a:xfrm>
          <a:prstGeom prst="rect">
            <a:avLst/>
          </a:prstGeom>
          <a:noFill/>
          <a:ln w="9525">
            <a:noFill/>
            <a:miter lim="800000"/>
            <a:headEnd/>
            <a:tailEnd/>
          </a:ln>
          <a:effectLst/>
        </p:spPr>
        <p:txBody>
          <a:bodyPr wrap="none" lIns="121899" tIns="60949" rIns="121899" bIns="60949"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eaLnBrk="1" hangingPunct="1">
              <a:defRPr/>
            </a:pPr>
            <a:fld id="{55A52D05-4944-4474-8FE8-0B744A526F93}" type="slidenum">
              <a:rPr lang="en-US" altLang="en-US" sz="1500" baseline="0" smtClean="0">
                <a:solidFill>
                  <a:srgbClr val="8B8078"/>
                </a:solidFill>
                <a:latin typeface="+mn-lt"/>
              </a:rPr>
              <a:t>‹#›</a:t>
            </a:fld>
            <a:endParaRPr lang="en-US" altLang="en-US" sz="1500" baseline="0" dirty="0">
              <a:solidFill>
                <a:srgbClr val="8B8078"/>
              </a:solidFill>
              <a:latin typeface="+mn-lt"/>
            </a:endParaRPr>
          </a:p>
        </p:txBody>
      </p:sp>
    </p:spTree>
    <p:custDataLst>
      <p:tags r:id="rId1"/>
    </p:custDataLst>
    <p:extLst>
      <p:ext uri="{BB962C8B-B14F-4D97-AF65-F5344CB8AC3E}">
        <p14:creationId xmlns:p14="http://schemas.microsoft.com/office/powerpoint/2010/main" val="418632543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Numbered Layout for Two Line 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932689" y="2688032"/>
            <a:ext cx="16422624" cy="3446068"/>
          </a:xfrm>
        </p:spPr>
        <p:txBody>
          <a:bodyPr/>
          <a:lstStyle>
            <a:lvl2pPr>
              <a:buFont typeface="+mj-lt"/>
              <a:buAutoNum type="arabicPeriod"/>
              <a:defRPr/>
            </a:lvl2pPr>
            <a:lvl3pPr marL="1943100" indent="-571500">
              <a:defRPr/>
            </a:lvl3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Slide_Page_Number"/>
          <p:cNvSpPr>
            <a:spLocks noChangeArrowheads="1"/>
          </p:cNvSpPr>
          <p:nvPr userDrawn="1"/>
        </p:nvSpPr>
        <p:spPr bwMode="auto">
          <a:xfrm>
            <a:off x="392117" y="9639300"/>
            <a:ext cx="598483" cy="533400"/>
          </a:xfrm>
          <a:prstGeom prst="rect">
            <a:avLst/>
          </a:prstGeom>
          <a:noFill/>
          <a:ln w="9525">
            <a:noFill/>
            <a:miter lim="800000"/>
            <a:headEnd/>
            <a:tailEnd/>
          </a:ln>
          <a:effectLst/>
        </p:spPr>
        <p:txBody>
          <a:bodyPr wrap="none" lIns="121899" tIns="60949" rIns="121899" bIns="60949"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eaLnBrk="1" hangingPunct="1">
              <a:defRPr/>
            </a:pPr>
            <a:fld id="{55A52D05-4944-4474-8FE8-0B744A526F93}" type="slidenum">
              <a:rPr lang="en-US" altLang="en-US" sz="1500" baseline="0" smtClean="0">
                <a:solidFill>
                  <a:srgbClr val="8B8078"/>
                </a:solidFill>
                <a:latin typeface="+mn-lt"/>
              </a:rPr>
              <a:t>‹#›</a:t>
            </a:fld>
            <a:endParaRPr lang="en-US" altLang="en-US" sz="1500" baseline="0" dirty="0">
              <a:solidFill>
                <a:srgbClr val="8B8078"/>
              </a:solidFill>
              <a:latin typeface="+mn-lt"/>
            </a:endParaRPr>
          </a:p>
        </p:txBody>
      </p:sp>
    </p:spTree>
    <p:extLst>
      <p:ext uri="{BB962C8B-B14F-4D97-AF65-F5344CB8AC3E}">
        <p14:creationId xmlns:p14="http://schemas.microsoft.com/office/powerpoint/2010/main" val="37679883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Number and Alpha Layout for Two Line 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932689" y="2688032"/>
            <a:ext cx="16422624" cy="3446068"/>
          </a:xfrm>
        </p:spPr>
        <p:txBody>
          <a:bodyPr/>
          <a:lstStyle>
            <a:lvl2pPr>
              <a:buFont typeface="+mj-lt"/>
              <a:buAutoNum type="arabicPeriod"/>
              <a:defRPr/>
            </a:lvl2pPr>
            <a:lvl3pPr marL="1943100" indent="-571500">
              <a:buFont typeface="+mj-lt"/>
              <a:buAutoNum type="alphaLcPeriod"/>
              <a:defRPr/>
            </a:lvl3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Slide_Page_Number"/>
          <p:cNvSpPr>
            <a:spLocks noChangeArrowheads="1"/>
          </p:cNvSpPr>
          <p:nvPr userDrawn="1"/>
        </p:nvSpPr>
        <p:spPr bwMode="auto">
          <a:xfrm>
            <a:off x="392117" y="9639300"/>
            <a:ext cx="598483" cy="533400"/>
          </a:xfrm>
          <a:prstGeom prst="rect">
            <a:avLst/>
          </a:prstGeom>
          <a:noFill/>
          <a:ln w="9525">
            <a:noFill/>
            <a:miter lim="800000"/>
            <a:headEnd/>
            <a:tailEnd/>
          </a:ln>
          <a:effectLst/>
        </p:spPr>
        <p:txBody>
          <a:bodyPr wrap="none" lIns="121899" tIns="60949" rIns="121899" bIns="60949"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eaLnBrk="1" hangingPunct="1">
              <a:defRPr/>
            </a:pPr>
            <a:fld id="{55A52D05-4944-4474-8FE8-0B744A526F93}" type="slidenum">
              <a:rPr lang="en-US" altLang="en-US" sz="1500" baseline="0" smtClean="0">
                <a:solidFill>
                  <a:srgbClr val="8B8078"/>
                </a:solidFill>
                <a:latin typeface="+mn-lt"/>
              </a:rPr>
              <a:t>‹#›</a:t>
            </a:fld>
            <a:endParaRPr lang="en-US" altLang="en-US" sz="1500" baseline="0" dirty="0">
              <a:solidFill>
                <a:srgbClr val="8B8078"/>
              </a:solidFill>
              <a:latin typeface="+mn-lt"/>
            </a:endParaRPr>
          </a:p>
        </p:txBody>
      </p:sp>
    </p:spTree>
    <p:extLst>
      <p:ext uri="{BB962C8B-B14F-4D97-AF65-F5344CB8AC3E}">
        <p14:creationId xmlns:p14="http://schemas.microsoft.com/office/powerpoint/2010/main" val="227819521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for Two Line 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4E3629"/>
                </a:solidFill>
              </a:defRPr>
            </a:lvl1pPr>
          </a:lstStyle>
          <a:p>
            <a:r>
              <a:rPr lang="en-US"/>
              <a:t>Click to edit Master title style</a:t>
            </a:r>
            <a:endParaRPr lang="en-US" dirty="0"/>
          </a:p>
        </p:txBody>
      </p:sp>
      <p:sp>
        <p:nvSpPr>
          <p:cNvPr id="3" name="Slide_Page_Number"/>
          <p:cNvSpPr>
            <a:spLocks noChangeArrowheads="1"/>
          </p:cNvSpPr>
          <p:nvPr userDrawn="1"/>
        </p:nvSpPr>
        <p:spPr bwMode="auto">
          <a:xfrm>
            <a:off x="392117" y="9639300"/>
            <a:ext cx="598483" cy="533400"/>
          </a:xfrm>
          <a:prstGeom prst="rect">
            <a:avLst/>
          </a:prstGeom>
          <a:noFill/>
          <a:ln w="9525">
            <a:noFill/>
            <a:miter lim="800000"/>
            <a:headEnd/>
            <a:tailEnd/>
          </a:ln>
          <a:effectLst/>
        </p:spPr>
        <p:txBody>
          <a:bodyPr wrap="none" lIns="121899" tIns="60949" rIns="121899" bIns="60949"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eaLnBrk="1" hangingPunct="1">
              <a:defRPr/>
            </a:pPr>
            <a:fld id="{55A52D05-4944-4474-8FE8-0B744A526F93}" type="slidenum">
              <a:rPr lang="en-US" altLang="en-US" sz="1500" baseline="0" smtClean="0">
                <a:solidFill>
                  <a:srgbClr val="8B8078"/>
                </a:solidFill>
                <a:latin typeface="+mn-lt"/>
              </a:rPr>
              <a:t>‹#›</a:t>
            </a:fld>
            <a:endParaRPr lang="en-US" altLang="en-US" sz="1500" baseline="0" dirty="0">
              <a:solidFill>
                <a:srgbClr val="8B8078"/>
              </a:solidFill>
              <a:latin typeface="+mn-lt"/>
            </a:endParaRPr>
          </a:p>
        </p:txBody>
      </p:sp>
    </p:spTree>
    <p:extLst>
      <p:ext uri="{BB962C8B-B14F-4D97-AF65-F5344CB8AC3E}">
        <p14:creationId xmlns:p14="http://schemas.microsoft.com/office/powerpoint/2010/main" val="13922515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for Two Line 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1"/>
          <p:cNvSpPr>
            <a:spLocks noGrp="1"/>
          </p:cNvSpPr>
          <p:nvPr>
            <p:ph sz="half" idx="1"/>
          </p:nvPr>
        </p:nvSpPr>
        <p:spPr>
          <a:xfrm>
            <a:off x="932689" y="2736058"/>
            <a:ext cx="7906511" cy="3206002"/>
          </a:xfrm>
        </p:spPr>
        <p:txBody>
          <a:bodyPr/>
          <a:lstStyle>
            <a:lvl1pPr>
              <a:defRPr sz="3200"/>
            </a:lvl1pPr>
            <a:lvl2pPr>
              <a:defRPr sz="3200"/>
            </a:lvl2pPr>
            <a:lvl3pPr>
              <a:defRPr sz="3000"/>
            </a:lvl3pPr>
            <a:lvl4pPr>
              <a:defRPr sz="2700"/>
            </a:lvl4pPr>
            <a:lvl5pPr>
              <a:defRPr sz="2400"/>
            </a:lvl5pPr>
            <a:lvl6pPr>
              <a:defRPr sz="3600"/>
            </a:lvl6pPr>
            <a:lvl7pPr>
              <a:defRPr sz="3600"/>
            </a:lvl7pPr>
            <a:lvl8pPr>
              <a:defRPr sz="3600"/>
            </a:lvl8pPr>
            <a:lvl9pPr>
              <a:defRPr sz="3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2"/>
          <p:cNvSpPr>
            <a:spLocks noGrp="1"/>
          </p:cNvSpPr>
          <p:nvPr>
            <p:ph sz="half" idx="2"/>
          </p:nvPr>
        </p:nvSpPr>
        <p:spPr>
          <a:xfrm>
            <a:off x="9448799" y="2736058"/>
            <a:ext cx="8077200" cy="3398042"/>
          </a:xfrm>
        </p:spPr>
        <p:txBody>
          <a:bodyPr/>
          <a:lstStyle>
            <a:lvl1pPr>
              <a:defRPr sz="3200" baseline="0">
                <a:solidFill>
                  <a:srgbClr val="312D2A"/>
                </a:solidFill>
              </a:defRPr>
            </a:lvl1pPr>
            <a:lvl2pPr>
              <a:defRPr sz="3200"/>
            </a:lvl2pPr>
            <a:lvl3pPr>
              <a:defRPr sz="3000"/>
            </a:lvl3pPr>
            <a:lvl4pPr>
              <a:defRPr sz="2700"/>
            </a:lvl4pPr>
            <a:lvl5pPr>
              <a:defRPr sz="2400"/>
            </a:lvl5pPr>
            <a:lvl6pPr>
              <a:defRPr sz="3600"/>
            </a:lvl6pPr>
            <a:lvl7pPr>
              <a:defRPr sz="3600"/>
            </a:lvl7pPr>
            <a:lvl8pPr>
              <a:defRPr sz="3600"/>
            </a:lvl8pPr>
            <a:lvl9pPr>
              <a:defRPr sz="3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Slide_Page_Number"/>
          <p:cNvSpPr>
            <a:spLocks noChangeArrowheads="1"/>
          </p:cNvSpPr>
          <p:nvPr userDrawn="1"/>
        </p:nvSpPr>
        <p:spPr bwMode="auto">
          <a:xfrm>
            <a:off x="392117" y="9639300"/>
            <a:ext cx="598483" cy="533400"/>
          </a:xfrm>
          <a:prstGeom prst="rect">
            <a:avLst/>
          </a:prstGeom>
          <a:noFill/>
          <a:ln w="9525">
            <a:noFill/>
            <a:miter lim="800000"/>
            <a:headEnd/>
            <a:tailEnd/>
          </a:ln>
          <a:effectLst/>
        </p:spPr>
        <p:txBody>
          <a:bodyPr wrap="none" lIns="121899" tIns="60949" rIns="121899" bIns="60949"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eaLnBrk="1" hangingPunct="1">
              <a:defRPr/>
            </a:pPr>
            <a:fld id="{55A52D05-4944-4474-8FE8-0B744A526F93}" type="slidenum">
              <a:rPr lang="en-US" altLang="en-US" sz="1500" baseline="0" smtClean="0">
                <a:solidFill>
                  <a:srgbClr val="8B8078"/>
                </a:solidFill>
                <a:latin typeface="+mn-lt"/>
              </a:rPr>
              <a:t>‹#›</a:t>
            </a:fld>
            <a:endParaRPr lang="en-US" altLang="en-US" sz="1500" baseline="0" dirty="0">
              <a:solidFill>
                <a:srgbClr val="8B8078"/>
              </a:solidFill>
              <a:latin typeface="+mn-lt"/>
            </a:endParaRPr>
          </a:p>
        </p:txBody>
      </p:sp>
    </p:spTree>
    <p:custDataLst>
      <p:tags r:id="rId1"/>
    </p:custDataLst>
    <p:extLst>
      <p:ext uri="{BB962C8B-B14F-4D97-AF65-F5344CB8AC3E}">
        <p14:creationId xmlns:p14="http://schemas.microsoft.com/office/powerpoint/2010/main" val="214673018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hree Content for Three Line 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1"/>
          <p:cNvSpPr>
            <a:spLocks noGrp="1"/>
          </p:cNvSpPr>
          <p:nvPr>
            <p:ph sz="half" idx="1"/>
          </p:nvPr>
        </p:nvSpPr>
        <p:spPr>
          <a:xfrm>
            <a:off x="932689" y="2715890"/>
            <a:ext cx="5315712" cy="3107513"/>
          </a:xfrm>
        </p:spPr>
        <p:txBody>
          <a:bodyPr/>
          <a:lstStyle>
            <a:lvl1pPr>
              <a:defRPr sz="2700"/>
            </a:lvl1pPr>
            <a:lvl2pPr marL="692122" indent="-463530">
              <a:defRPr sz="2700"/>
            </a:lvl2pPr>
            <a:lvl3pPr marL="1143000" indent="-457200">
              <a:defRPr sz="2400"/>
            </a:lvl3pPr>
            <a:lvl4pPr marL="1596960" indent="-460357">
              <a:defRPr sz="2400"/>
            </a:lvl4pPr>
            <a:lvl5pPr marL="2060490" indent="-463530">
              <a:defRPr sz="2400"/>
            </a:lvl5pPr>
            <a:lvl6pPr>
              <a:defRPr sz="3600"/>
            </a:lvl6pPr>
            <a:lvl7pPr>
              <a:defRPr sz="3600"/>
            </a:lvl7pPr>
            <a:lvl8pPr>
              <a:defRPr sz="3600"/>
            </a:lvl8pPr>
            <a:lvl9pPr>
              <a:defRPr sz="3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2"/>
          <p:cNvSpPr>
            <a:spLocks noGrp="1"/>
          </p:cNvSpPr>
          <p:nvPr>
            <p:ph sz="half" idx="10"/>
          </p:nvPr>
        </p:nvSpPr>
        <p:spPr>
          <a:xfrm>
            <a:off x="6777156" y="2718839"/>
            <a:ext cx="5315712" cy="3107513"/>
          </a:xfrm>
        </p:spPr>
        <p:txBody>
          <a:bodyPr/>
          <a:lstStyle>
            <a:lvl1pPr>
              <a:defRPr sz="2700"/>
            </a:lvl1pPr>
            <a:lvl2pPr marL="685771" indent="-457181">
              <a:defRPr sz="2700"/>
            </a:lvl2pPr>
            <a:lvl3pPr marL="1143000" indent="-457200">
              <a:defRPr sz="2400"/>
            </a:lvl3pPr>
            <a:lvl4pPr marL="1596960" indent="-460357">
              <a:defRPr sz="2400"/>
            </a:lvl4pPr>
            <a:lvl5pPr marL="2060490" indent="-463530">
              <a:defRPr sz="2400"/>
            </a:lvl5pPr>
            <a:lvl6pPr>
              <a:defRPr sz="3600"/>
            </a:lvl6pPr>
            <a:lvl7pPr>
              <a:defRPr sz="3600"/>
            </a:lvl7pPr>
            <a:lvl8pPr>
              <a:defRPr sz="3600"/>
            </a:lvl8pPr>
            <a:lvl9pPr>
              <a:defRPr sz="3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3"/>
          <p:cNvSpPr>
            <a:spLocks noGrp="1"/>
          </p:cNvSpPr>
          <p:nvPr>
            <p:ph sz="half" idx="11"/>
          </p:nvPr>
        </p:nvSpPr>
        <p:spPr>
          <a:xfrm>
            <a:off x="12611085" y="2721787"/>
            <a:ext cx="5315712" cy="3107513"/>
          </a:xfrm>
        </p:spPr>
        <p:txBody>
          <a:bodyPr/>
          <a:lstStyle>
            <a:lvl1pPr>
              <a:defRPr sz="2700"/>
            </a:lvl1pPr>
            <a:lvl2pPr marL="685771" indent="-457181">
              <a:defRPr sz="2700"/>
            </a:lvl2pPr>
            <a:lvl3pPr marL="1143000" indent="-457200">
              <a:defRPr sz="2400"/>
            </a:lvl3pPr>
            <a:lvl4pPr marL="1596960" indent="-460357">
              <a:defRPr sz="2400"/>
            </a:lvl4pPr>
            <a:lvl5pPr marL="2060490" indent="-463530">
              <a:defRPr sz="2400"/>
            </a:lvl5pPr>
            <a:lvl6pPr>
              <a:defRPr sz="3600"/>
            </a:lvl6pPr>
            <a:lvl7pPr>
              <a:defRPr sz="3600"/>
            </a:lvl7pPr>
            <a:lvl8pPr>
              <a:defRPr sz="3600"/>
            </a:lvl8pPr>
            <a:lvl9pPr>
              <a:defRPr sz="3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_Page_Number"/>
          <p:cNvSpPr>
            <a:spLocks noChangeArrowheads="1"/>
          </p:cNvSpPr>
          <p:nvPr userDrawn="1"/>
        </p:nvSpPr>
        <p:spPr bwMode="auto">
          <a:xfrm>
            <a:off x="392117" y="9639300"/>
            <a:ext cx="598483" cy="533400"/>
          </a:xfrm>
          <a:prstGeom prst="rect">
            <a:avLst/>
          </a:prstGeom>
          <a:noFill/>
          <a:ln w="9525">
            <a:noFill/>
            <a:miter lim="800000"/>
            <a:headEnd/>
            <a:tailEnd/>
          </a:ln>
          <a:effectLst/>
        </p:spPr>
        <p:txBody>
          <a:bodyPr wrap="none" lIns="121899" tIns="60949" rIns="121899" bIns="60949"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eaLnBrk="1" hangingPunct="1">
              <a:defRPr/>
            </a:pPr>
            <a:fld id="{55A52D05-4944-4474-8FE8-0B744A526F93}" type="slidenum">
              <a:rPr lang="en-US" altLang="en-US" sz="1500" baseline="0" smtClean="0">
                <a:solidFill>
                  <a:srgbClr val="8B8078"/>
                </a:solidFill>
                <a:latin typeface="+mn-lt"/>
              </a:rPr>
              <a:t>‹#›</a:t>
            </a:fld>
            <a:endParaRPr lang="en-US" altLang="en-US" sz="1500" baseline="0" dirty="0">
              <a:solidFill>
                <a:srgbClr val="8B8078"/>
              </a:solidFill>
              <a:latin typeface="+mn-lt"/>
            </a:endParaRPr>
          </a:p>
        </p:txBody>
      </p:sp>
    </p:spTree>
    <p:custDataLst>
      <p:tags r:id="rId1"/>
    </p:custDataLst>
    <p:extLst>
      <p:ext uri="{BB962C8B-B14F-4D97-AF65-F5344CB8AC3E}">
        <p14:creationId xmlns:p14="http://schemas.microsoft.com/office/powerpoint/2010/main" val="237300368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Blank Slide without Border">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FB9E9CD-D1E8-2941-B6E9-04C71E3BFC82}"/>
              </a:ext>
            </a:extLst>
          </p:cNvPr>
          <p:cNvPicPr>
            <a:picLocks noChangeAspect="1"/>
          </p:cNvPicPr>
          <p:nvPr userDrawn="1"/>
        </p:nvPicPr>
        <p:blipFill>
          <a:blip r:embed="rId3">
            <a:duotone>
              <a:prstClr val="black"/>
              <a:srgbClr val="FFFFFF">
                <a:lumMod val="75000"/>
                <a:tint val="45000"/>
                <a:satMod val="400000"/>
              </a:srgbClr>
            </a:duotone>
            <a:extLst>
              <a:ext uri="{28A0092B-C50C-407E-A947-70E740481C1C}">
                <a14:useLocalDpi xmlns:a14="http://schemas.microsoft.com/office/drawing/2010/main" val="0"/>
              </a:ext>
            </a:extLst>
          </a:blip>
          <a:stretch/>
        </p:blipFill>
        <p:spPr>
          <a:xfrm>
            <a:off x="9144000" y="6619875"/>
            <a:ext cx="9144000" cy="3667125"/>
          </a:xfrm>
          <a:prstGeom prst="rect">
            <a:avLst/>
          </a:prstGeom>
        </p:spPr>
      </p:pic>
      <p:pic>
        <p:nvPicPr>
          <p:cNvPr id="3" name="Picture 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7155796" y="9554272"/>
            <a:ext cx="749873" cy="749873"/>
          </a:xfrm>
          <a:prstGeom prst="rect">
            <a:avLst/>
          </a:prstGeom>
        </p:spPr>
      </p:pic>
      <p:sp>
        <p:nvSpPr>
          <p:cNvPr id="5" name="Slide_Page_Number"/>
          <p:cNvSpPr>
            <a:spLocks noChangeArrowheads="1"/>
          </p:cNvSpPr>
          <p:nvPr userDrawn="1"/>
        </p:nvSpPr>
        <p:spPr bwMode="auto">
          <a:xfrm>
            <a:off x="392117" y="9639300"/>
            <a:ext cx="598483" cy="533400"/>
          </a:xfrm>
          <a:prstGeom prst="rect">
            <a:avLst/>
          </a:prstGeom>
          <a:noFill/>
          <a:ln w="9525">
            <a:noFill/>
            <a:miter lim="800000"/>
            <a:headEnd/>
            <a:tailEnd/>
          </a:ln>
          <a:effectLst/>
        </p:spPr>
        <p:txBody>
          <a:bodyPr wrap="none" lIns="121899" tIns="60949" rIns="121899" bIns="60949"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eaLnBrk="1" hangingPunct="1">
              <a:defRPr/>
            </a:pPr>
            <a:fld id="{55A52D05-4944-4474-8FE8-0B744A526F93}" type="slidenum">
              <a:rPr lang="en-US" altLang="en-US" sz="1500" baseline="0" smtClean="0">
                <a:solidFill>
                  <a:srgbClr val="8B8078"/>
                </a:solidFill>
                <a:latin typeface="+mn-lt"/>
              </a:rPr>
              <a:t>‹#›</a:t>
            </a:fld>
            <a:endParaRPr lang="en-US" altLang="en-US" sz="1500" baseline="0" dirty="0">
              <a:solidFill>
                <a:srgbClr val="8B8078"/>
              </a:solidFill>
              <a:latin typeface="+mn-lt"/>
            </a:endParaRPr>
          </a:p>
        </p:txBody>
      </p:sp>
    </p:spTree>
    <p:custDataLst>
      <p:tags r:id="rId1"/>
    </p:custDataLst>
    <p:extLst>
      <p:ext uri="{BB962C8B-B14F-4D97-AF65-F5344CB8AC3E}">
        <p14:creationId xmlns:p14="http://schemas.microsoft.com/office/powerpoint/2010/main" val="1587048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Objectives">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EFB9E9CD-D1E8-2941-B6E9-04C71E3BFC82}"/>
              </a:ext>
            </a:extLst>
          </p:cNvPr>
          <p:cNvPicPr>
            <a:picLocks noChangeAspect="1"/>
          </p:cNvPicPr>
          <p:nvPr userDrawn="1"/>
        </p:nvPicPr>
        <p:blipFill>
          <a:blip r:embed="rId3">
            <a:duotone>
              <a:prstClr val="black"/>
              <a:srgbClr val="FFFFFF">
                <a:lumMod val="75000"/>
                <a:tint val="45000"/>
                <a:satMod val="400000"/>
              </a:srgbClr>
            </a:duotone>
            <a:extLst>
              <a:ext uri="{28A0092B-C50C-407E-A947-70E740481C1C}">
                <a14:useLocalDpi xmlns:a14="http://schemas.microsoft.com/office/drawing/2010/main" val="0"/>
              </a:ext>
            </a:extLst>
          </a:blip>
          <a:srcRect/>
          <a:stretch/>
        </p:blipFill>
        <p:spPr>
          <a:xfrm>
            <a:off x="11201400" y="7416403"/>
            <a:ext cx="7086600" cy="2842022"/>
          </a:xfrm>
          <a:prstGeom prst="rect">
            <a:avLst/>
          </a:prstGeom>
        </p:spPr>
      </p:pic>
      <p:sp>
        <p:nvSpPr>
          <p:cNvPr id="2" name="Title 1"/>
          <p:cNvSpPr>
            <a:spLocks noGrp="1"/>
          </p:cNvSpPr>
          <p:nvPr>
            <p:ph type="title"/>
          </p:nvPr>
        </p:nvSpPr>
        <p:spPr>
          <a:xfrm>
            <a:off x="933451" y="616397"/>
            <a:ext cx="16421100" cy="1314450"/>
          </a:xfrm>
        </p:spPr>
        <p:txBody>
          <a:bodyPr/>
          <a:lstStyle/>
          <a:p>
            <a:r>
              <a:rPr lang="en-US"/>
              <a:t>Click to edit Master title style</a:t>
            </a:r>
            <a:endParaRPr lang="en-US" dirty="0"/>
          </a:p>
        </p:txBody>
      </p:sp>
      <p:sp>
        <p:nvSpPr>
          <p:cNvPr id="3" name="Content Placeholder 2"/>
          <p:cNvSpPr>
            <a:spLocks noGrp="1"/>
          </p:cNvSpPr>
          <p:nvPr>
            <p:ph idx="1"/>
          </p:nvPr>
        </p:nvSpPr>
        <p:spPr>
          <a:xfrm>
            <a:off x="933451" y="2272710"/>
            <a:ext cx="16421100" cy="3446068"/>
          </a:xfrm>
        </p:spPr>
        <p:txBody>
          <a:bodyPr/>
          <a:lstStyle>
            <a:lvl1pPr>
              <a:spcBef>
                <a:spcPts val="1350"/>
              </a:spcBef>
              <a:defRPr/>
            </a:lvl1pPr>
            <a:lvl2pPr>
              <a:spcBef>
                <a:spcPts val="1800"/>
              </a:spcBef>
              <a:defRPr/>
            </a:lvl2pPr>
            <a:lvl3pPr marL="1943100" indent="-571500">
              <a:spcBef>
                <a:spcPts val="1800"/>
              </a:spcBef>
              <a:defRPr/>
            </a:lvl3pPr>
            <a:lvl4pPr>
              <a:spcBef>
                <a:spcPts val="1800"/>
              </a:spcBef>
              <a:defRPr/>
            </a:lvl4pPr>
            <a:lvl5pPr>
              <a:spcBef>
                <a:spcPts val="180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Rectangle 10">
            <a:extLst>
              <a:ext uri="{FF2B5EF4-FFF2-40B4-BE49-F238E27FC236}">
                <a16:creationId xmlns:a16="http://schemas.microsoft.com/office/drawing/2014/main" id="{FFFD898F-103C-F14D-85A5-5DFDF32D1E06}"/>
              </a:ext>
            </a:extLst>
          </p:cNvPr>
          <p:cNvSpPr/>
          <p:nvPr userDrawn="1"/>
        </p:nvSpPr>
        <p:spPr>
          <a:xfrm>
            <a:off x="1036320" y="1888236"/>
            <a:ext cx="411480" cy="54864"/>
          </a:xfrm>
          <a:prstGeom prst="rect">
            <a:avLst/>
          </a:prstGeom>
          <a:solidFill>
            <a:srgbClr val="E6AC58"/>
          </a:solidFill>
          <a:ln w="12700" cap="flat" cmpd="sng" algn="ctr">
            <a:noFill/>
            <a:prstDash val="solid"/>
            <a:miter lim="800000"/>
          </a:ln>
          <a:effectLst/>
        </p:spPr>
        <p:txBody>
          <a:bodyPr lIns="137178" tIns="68589" rIns="137178" bIns="68589" rtlCol="0" anchor="ctr"/>
          <a:lstStyle/>
          <a:p>
            <a:pPr marL="0" marR="0" lvl="0" indent="0" algn="ctr" defTabSz="1371783" eaLnBrk="1" fontAlgn="auto" latinLnBrk="0" hangingPunct="1">
              <a:lnSpc>
                <a:spcPct val="100000"/>
              </a:lnSpc>
              <a:spcBef>
                <a:spcPts val="0"/>
              </a:spcBef>
              <a:spcAft>
                <a:spcPts val="0"/>
              </a:spcAft>
              <a:buClrTx/>
              <a:buSzTx/>
              <a:buFontTx/>
              <a:buNone/>
              <a:tabLst/>
              <a:defRPr/>
            </a:pPr>
            <a:endParaRPr kumimoji="0" lang="en-US" sz="2700" b="0" i="0" u="none" strike="noStrike" kern="0" cap="none" spc="0" normalizeH="0" baseline="0" noProof="0">
              <a:ln>
                <a:noFill/>
              </a:ln>
              <a:solidFill>
                <a:prstClr val="white"/>
              </a:solidFill>
              <a:effectLst/>
              <a:uLnTx/>
              <a:uFillTx/>
              <a:latin typeface="Oracle Sans"/>
              <a:ea typeface="+mn-ea"/>
              <a:cs typeface="+mn-cs"/>
            </a:endParaRPr>
          </a:p>
        </p:txBody>
      </p:sp>
      <p:pic>
        <p:nvPicPr>
          <p:cNvPr id="14" name="Picture 13"/>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18288000" cy="381000"/>
          </a:xfrm>
          <a:prstGeom prst="rect">
            <a:avLst/>
          </a:prstGeom>
        </p:spPr>
      </p:pic>
      <p:pic>
        <p:nvPicPr>
          <p:cNvPr id="15" name="Picture 14"/>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7155796" y="9554272"/>
            <a:ext cx="749873" cy="749873"/>
          </a:xfrm>
          <a:prstGeom prst="rect">
            <a:avLst/>
          </a:prstGeom>
        </p:spPr>
      </p:pic>
      <p:pic>
        <p:nvPicPr>
          <p:cNvPr id="17" name="Picture 16"/>
          <p:cNvPicPr>
            <a:picLocks noChangeAspect="1"/>
          </p:cNvPicPr>
          <p:nvPr userDrawn="1"/>
        </p:nvPicPr>
        <p:blipFill rotWithShape="1">
          <a:blip r:embed="rId6" cstate="print">
            <a:extLst>
              <a:ext uri="{28A0092B-C50C-407E-A947-70E740481C1C}">
                <a14:useLocalDpi xmlns:a14="http://schemas.microsoft.com/office/drawing/2010/main" val="0"/>
              </a:ext>
            </a:extLst>
          </a:blip>
          <a:srcRect l="-2890" t="-6389" r="-9348" b="-2544"/>
          <a:stretch/>
        </p:blipFill>
        <p:spPr>
          <a:xfrm>
            <a:off x="14324875" y="5986906"/>
            <a:ext cx="3576274" cy="3601882"/>
          </a:xfrm>
          <a:prstGeom prst="ellipse">
            <a:avLst/>
          </a:prstGeom>
        </p:spPr>
      </p:pic>
      <p:sp>
        <p:nvSpPr>
          <p:cNvPr id="16" name="Slide_Page_Number"/>
          <p:cNvSpPr>
            <a:spLocks noChangeArrowheads="1"/>
          </p:cNvSpPr>
          <p:nvPr userDrawn="1"/>
        </p:nvSpPr>
        <p:spPr bwMode="auto">
          <a:xfrm>
            <a:off x="392117" y="9639300"/>
            <a:ext cx="598483" cy="533400"/>
          </a:xfrm>
          <a:prstGeom prst="rect">
            <a:avLst/>
          </a:prstGeom>
          <a:noFill/>
          <a:ln w="9525">
            <a:noFill/>
            <a:miter lim="800000"/>
            <a:headEnd/>
            <a:tailEnd/>
          </a:ln>
          <a:effectLst/>
        </p:spPr>
        <p:txBody>
          <a:bodyPr wrap="none" lIns="121899" tIns="60949" rIns="121899" bIns="60949"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eaLnBrk="1" hangingPunct="1">
              <a:defRPr/>
            </a:pPr>
            <a:fld id="{55A52D05-4944-4474-8FE8-0B744A526F93}" type="slidenum">
              <a:rPr lang="en-US" altLang="en-US" sz="1500" baseline="0" smtClean="0">
                <a:solidFill>
                  <a:srgbClr val="8B8078"/>
                </a:solidFill>
                <a:latin typeface="+mn-lt"/>
              </a:rPr>
              <a:t>‹#›</a:t>
            </a:fld>
            <a:endParaRPr lang="en-US" altLang="en-US" sz="1500" baseline="0" dirty="0">
              <a:solidFill>
                <a:srgbClr val="8B8078"/>
              </a:solidFill>
              <a:latin typeface="+mn-lt"/>
            </a:endParaRPr>
          </a:p>
        </p:txBody>
      </p:sp>
    </p:spTree>
    <p:custDataLst>
      <p:tags r:id="rId1"/>
    </p:custDataLst>
    <p:extLst>
      <p:ext uri="{BB962C8B-B14F-4D97-AF65-F5344CB8AC3E}">
        <p14:creationId xmlns:p14="http://schemas.microsoft.com/office/powerpoint/2010/main" val="9887582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obj" preserve="1">
  <p:cSld name="Title and Content Summary">
    <p:spTree>
      <p:nvGrpSpPr>
        <p:cNvPr id="1" name=""/>
        <p:cNvGrpSpPr/>
        <p:nvPr/>
      </p:nvGrpSpPr>
      <p:grpSpPr>
        <a:xfrm>
          <a:off x="0" y="0"/>
          <a:ext cx="0" cy="0"/>
          <a:chOff x="0" y="0"/>
          <a:chExt cx="0" cy="0"/>
        </a:xfrm>
      </p:grpSpPr>
      <p:pic>
        <p:nvPicPr>
          <p:cNvPr id="28" name="Picture 27">
            <a:extLst>
              <a:ext uri="{FF2B5EF4-FFF2-40B4-BE49-F238E27FC236}">
                <a16:creationId xmlns:a16="http://schemas.microsoft.com/office/drawing/2014/main" id="{EFB9E9CD-D1E8-2941-B6E9-04C71E3BFC82}"/>
              </a:ext>
            </a:extLst>
          </p:cNvPr>
          <p:cNvPicPr>
            <a:picLocks noChangeAspect="1"/>
          </p:cNvPicPr>
          <p:nvPr userDrawn="1"/>
        </p:nvPicPr>
        <p:blipFill>
          <a:blip r:embed="rId3">
            <a:duotone>
              <a:prstClr val="black"/>
              <a:srgbClr val="FFFFFF">
                <a:lumMod val="75000"/>
                <a:tint val="45000"/>
                <a:satMod val="400000"/>
              </a:srgbClr>
            </a:duotone>
            <a:extLst>
              <a:ext uri="{28A0092B-C50C-407E-A947-70E740481C1C}">
                <a14:useLocalDpi xmlns:a14="http://schemas.microsoft.com/office/drawing/2010/main" val="0"/>
              </a:ext>
            </a:extLst>
          </a:blip>
          <a:srcRect/>
          <a:stretch/>
        </p:blipFill>
        <p:spPr>
          <a:xfrm>
            <a:off x="11201400" y="7457968"/>
            <a:ext cx="7086600" cy="2842022"/>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933451" y="2272710"/>
            <a:ext cx="16421100" cy="3446068"/>
          </a:xfrm>
        </p:spPr>
        <p:txBody>
          <a:bodyPr/>
          <a:lstStyle>
            <a:lvl1pPr>
              <a:spcBef>
                <a:spcPts val="1350"/>
              </a:spcBef>
              <a:defRPr/>
            </a:lvl1pPr>
            <a:lvl2pPr>
              <a:spcBef>
                <a:spcPts val="1800"/>
              </a:spcBef>
              <a:defRPr/>
            </a:lvl2pPr>
            <a:lvl3pPr marL="1943100" indent="-571500">
              <a:spcBef>
                <a:spcPts val="1800"/>
              </a:spcBef>
              <a:defRPr/>
            </a:lvl3pPr>
            <a:lvl4pPr>
              <a:spcBef>
                <a:spcPts val="1800"/>
              </a:spcBef>
              <a:defRPr/>
            </a:lvl4pPr>
            <a:lvl5pPr>
              <a:spcBef>
                <a:spcPts val="180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21" name="Picture 2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18288000" cy="381000"/>
          </a:xfrm>
          <a:prstGeom prst="rect">
            <a:avLst/>
          </a:prstGeom>
        </p:spPr>
      </p:pic>
      <p:pic>
        <p:nvPicPr>
          <p:cNvPr id="22" name="Picture 21"/>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7155796" y="9554272"/>
            <a:ext cx="749873" cy="749873"/>
          </a:xfrm>
          <a:prstGeom prst="rect">
            <a:avLst/>
          </a:prstGeom>
        </p:spPr>
      </p:pic>
      <p:sp>
        <p:nvSpPr>
          <p:cNvPr id="23" name="Rectangle 22">
            <a:extLst>
              <a:ext uri="{FF2B5EF4-FFF2-40B4-BE49-F238E27FC236}">
                <a16:creationId xmlns:a16="http://schemas.microsoft.com/office/drawing/2014/main" id="{FFFD898F-103C-F14D-85A5-5DFDF32D1E06}"/>
              </a:ext>
            </a:extLst>
          </p:cNvPr>
          <p:cNvSpPr/>
          <p:nvPr userDrawn="1"/>
        </p:nvSpPr>
        <p:spPr>
          <a:xfrm>
            <a:off x="1036320" y="1888236"/>
            <a:ext cx="411480" cy="54864"/>
          </a:xfrm>
          <a:prstGeom prst="rect">
            <a:avLst/>
          </a:prstGeom>
          <a:solidFill>
            <a:srgbClr val="E6AC58"/>
          </a:solidFill>
          <a:ln w="12700" cap="flat" cmpd="sng" algn="ctr">
            <a:noFill/>
            <a:prstDash val="solid"/>
            <a:miter lim="800000"/>
          </a:ln>
          <a:effectLst/>
        </p:spPr>
        <p:txBody>
          <a:bodyPr lIns="137178" tIns="68589" rIns="137178" bIns="68589" rtlCol="0" anchor="ctr"/>
          <a:lstStyle/>
          <a:p>
            <a:pPr marL="0" marR="0" lvl="0" indent="0" algn="ctr" defTabSz="1371783" eaLnBrk="1" fontAlgn="auto" latinLnBrk="0" hangingPunct="1">
              <a:lnSpc>
                <a:spcPct val="100000"/>
              </a:lnSpc>
              <a:spcBef>
                <a:spcPts val="0"/>
              </a:spcBef>
              <a:spcAft>
                <a:spcPts val="0"/>
              </a:spcAft>
              <a:buClrTx/>
              <a:buSzTx/>
              <a:buFontTx/>
              <a:buNone/>
              <a:tabLst/>
              <a:defRPr/>
            </a:pPr>
            <a:endParaRPr kumimoji="0" lang="en-US" sz="2700" b="0" i="0" u="none" strike="noStrike" kern="0" cap="none" spc="0" normalizeH="0" baseline="0" noProof="0">
              <a:ln>
                <a:noFill/>
              </a:ln>
              <a:solidFill>
                <a:prstClr val="white"/>
              </a:solidFill>
              <a:effectLst/>
              <a:uLnTx/>
              <a:uFillTx/>
              <a:latin typeface="Oracle Sans"/>
              <a:ea typeface="+mn-ea"/>
              <a:cs typeface="+mn-cs"/>
            </a:endParaRPr>
          </a:p>
        </p:txBody>
      </p:sp>
      <p:grpSp>
        <p:nvGrpSpPr>
          <p:cNvPr id="38" name="Group 37"/>
          <p:cNvGrpSpPr/>
          <p:nvPr userDrawn="1"/>
        </p:nvGrpSpPr>
        <p:grpSpPr>
          <a:xfrm>
            <a:off x="14497049" y="6407578"/>
            <a:ext cx="3257551" cy="3126948"/>
            <a:chOff x="351303" y="1475626"/>
            <a:chExt cx="4296904" cy="4124630"/>
          </a:xfrm>
        </p:grpSpPr>
        <p:grpSp>
          <p:nvGrpSpPr>
            <p:cNvPr id="39" name="Group 38"/>
            <p:cNvGrpSpPr/>
            <p:nvPr/>
          </p:nvGrpSpPr>
          <p:grpSpPr>
            <a:xfrm>
              <a:off x="744570" y="1475626"/>
              <a:ext cx="3074258" cy="4124630"/>
              <a:chOff x="241618" y="1591738"/>
              <a:chExt cx="3577210" cy="4799424"/>
            </a:xfrm>
          </p:grpSpPr>
          <p:pic>
            <p:nvPicPr>
              <p:cNvPr id="43" name="Picture 4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41618" y="1591738"/>
                <a:ext cx="3577210" cy="4799424"/>
              </a:xfrm>
              <a:prstGeom prst="rect">
                <a:avLst/>
              </a:prstGeom>
            </p:spPr>
          </p:pic>
          <p:grpSp>
            <p:nvGrpSpPr>
              <p:cNvPr id="44" name="Group 43"/>
              <p:cNvGrpSpPr/>
              <p:nvPr/>
            </p:nvGrpSpPr>
            <p:grpSpPr>
              <a:xfrm>
                <a:off x="1076326" y="2968176"/>
                <a:ext cx="1943100" cy="2077207"/>
                <a:chOff x="1076326" y="2968176"/>
                <a:chExt cx="1943100" cy="2077207"/>
              </a:xfrm>
            </p:grpSpPr>
            <p:sp>
              <p:nvSpPr>
                <p:cNvPr id="45" name="Rectangle 44"/>
                <p:cNvSpPr/>
                <p:nvPr/>
              </p:nvSpPr>
              <p:spPr>
                <a:xfrm>
                  <a:off x="1076326" y="2968176"/>
                  <a:ext cx="1943100" cy="29008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p:nvSpPr>
              <p:spPr>
                <a:xfrm>
                  <a:off x="1076326" y="3676909"/>
                  <a:ext cx="1943100" cy="2900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a:off x="1076326" y="4216103"/>
                  <a:ext cx="1943100" cy="2900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p:cNvSpPr/>
                <p:nvPr/>
              </p:nvSpPr>
              <p:spPr>
                <a:xfrm>
                  <a:off x="1076326" y="4755295"/>
                  <a:ext cx="1943100" cy="2900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pic>
          <p:nvPicPr>
            <p:cNvPr id="40" name="Picture 39"/>
            <p:cNvPicPr preferRelativeResize="0">
              <a:picLocks noChangeAspect="1"/>
            </p:cNvPicPr>
            <p:nvPr/>
          </p:nvPicPr>
          <p:blipFill rotWithShape="1">
            <a:blip r:embed="rId7" cstate="print">
              <a:extLst>
                <a:ext uri="{28A0092B-C50C-407E-A947-70E740481C1C}">
                  <a14:useLocalDpi xmlns:a14="http://schemas.microsoft.com/office/drawing/2010/main" val="0"/>
                </a:ext>
              </a:extLst>
            </a:blip>
            <a:srcRect l="11141" t="11895" r="11141" b="11895"/>
            <a:stretch/>
          </p:blipFill>
          <p:spPr>
            <a:xfrm>
              <a:off x="2186372" y="1978845"/>
              <a:ext cx="2461835" cy="1408205"/>
            </a:xfrm>
            <a:prstGeom prst="rect">
              <a:avLst/>
            </a:prstGeom>
          </p:spPr>
        </p:pic>
        <p:pic>
          <p:nvPicPr>
            <p:cNvPr id="41" name="Picture 40"/>
            <p:cNvPicPr>
              <a:picLocks noChangeAspect="1"/>
            </p:cNvPicPr>
            <p:nvPr/>
          </p:nvPicPr>
          <p:blipFill rotWithShape="1">
            <a:blip r:embed="rId8" cstate="print">
              <a:extLst>
                <a:ext uri="{28A0092B-C50C-407E-A947-70E740481C1C}">
                  <a14:useLocalDpi xmlns:a14="http://schemas.microsoft.com/office/drawing/2010/main" val="0"/>
                </a:ext>
              </a:extLst>
            </a:blip>
            <a:srcRect l="14022" t="14110" r="46190" b="46243"/>
            <a:stretch/>
          </p:blipFill>
          <p:spPr>
            <a:xfrm>
              <a:off x="351303" y="3065038"/>
              <a:ext cx="1578041" cy="1572444"/>
            </a:xfrm>
            <a:prstGeom prst="ellipse">
              <a:avLst/>
            </a:prstGeom>
          </p:spPr>
        </p:pic>
        <p:sp>
          <p:nvSpPr>
            <p:cNvPr id="42" name="Freeform 8"/>
            <p:cNvSpPr>
              <a:spLocks noChangeAspect="1" noChangeArrowheads="1"/>
            </p:cNvSpPr>
            <p:nvPr/>
          </p:nvSpPr>
          <p:spPr bwMode="auto">
            <a:xfrm>
              <a:off x="559739" y="3413895"/>
              <a:ext cx="1106424" cy="842373"/>
            </a:xfrm>
            <a:custGeom>
              <a:avLst/>
              <a:gdLst>
                <a:gd name="T0" fmla="*/ 717 w 3011"/>
                <a:gd name="T1" fmla="*/ 1817 h 2293"/>
                <a:gd name="T2" fmla="*/ 81 w 3011"/>
                <a:gd name="T3" fmla="*/ 1192 h 2293"/>
                <a:gd name="T4" fmla="*/ 81 w 3011"/>
                <a:gd name="T5" fmla="*/ 880 h 2293"/>
                <a:gd name="T6" fmla="*/ 242 w 3011"/>
                <a:gd name="T7" fmla="*/ 718 h 2293"/>
                <a:gd name="T8" fmla="*/ 555 w 3011"/>
                <a:gd name="T9" fmla="*/ 718 h 2293"/>
                <a:gd name="T10" fmla="*/ 1192 w 3011"/>
                <a:gd name="T11" fmla="*/ 1342 h 2293"/>
                <a:gd name="T12" fmla="*/ 2454 w 3011"/>
                <a:gd name="T13" fmla="*/ 81 h 2293"/>
                <a:gd name="T14" fmla="*/ 2766 w 3011"/>
                <a:gd name="T15" fmla="*/ 81 h 2293"/>
                <a:gd name="T16" fmla="*/ 2928 w 3011"/>
                <a:gd name="T17" fmla="*/ 243 h 2293"/>
                <a:gd name="T18" fmla="*/ 2928 w 3011"/>
                <a:gd name="T19" fmla="*/ 556 h 2293"/>
                <a:gd name="T20" fmla="*/ 1667 w 3011"/>
                <a:gd name="T21" fmla="*/ 1817 h 2293"/>
                <a:gd name="T22" fmla="*/ 1192 w 3011"/>
                <a:gd name="T23" fmla="*/ 2292 h 2293"/>
                <a:gd name="T24" fmla="*/ 717 w 3011"/>
                <a:gd name="T25" fmla="*/ 1817 h 2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011" h="2293">
                  <a:moveTo>
                    <a:pt x="717" y="1817"/>
                  </a:moveTo>
                  <a:cubicBezTo>
                    <a:pt x="81" y="1192"/>
                    <a:pt x="81" y="1192"/>
                    <a:pt x="81" y="1192"/>
                  </a:cubicBezTo>
                  <a:cubicBezTo>
                    <a:pt x="0" y="1100"/>
                    <a:pt x="0" y="961"/>
                    <a:pt x="81" y="880"/>
                  </a:cubicBezTo>
                  <a:cubicBezTo>
                    <a:pt x="242" y="718"/>
                    <a:pt x="242" y="718"/>
                    <a:pt x="242" y="718"/>
                  </a:cubicBezTo>
                  <a:cubicBezTo>
                    <a:pt x="324" y="625"/>
                    <a:pt x="474" y="625"/>
                    <a:pt x="555" y="718"/>
                  </a:cubicBezTo>
                  <a:cubicBezTo>
                    <a:pt x="1192" y="1342"/>
                    <a:pt x="1192" y="1342"/>
                    <a:pt x="1192" y="1342"/>
                  </a:cubicBezTo>
                  <a:cubicBezTo>
                    <a:pt x="2454" y="81"/>
                    <a:pt x="2454" y="81"/>
                    <a:pt x="2454" y="81"/>
                  </a:cubicBezTo>
                  <a:cubicBezTo>
                    <a:pt x="2535" y="0"/>
                    <a:pt x="2685" y="0"/>
                    <a:pt x="2766" y="81"/>
                  </a:cubicBezTo>
                  <a:cubicBezTo>
                    <a:pt x="2928" y="243"/>
                    <a:pt x="2928" y="243"/>
                    <a:pt x="2928" y="243"/>
                  </a:cubicBezTo>
                  <a:cubicBezTo>
                    <a:pt x="3010" y="324"/>
                    <a:pt x="3010" y="475"/>
                    <a:pt x="2928" y="556"/>
                  </a:cubicBezTo>
                  <a:cubicBezTo>
                    <a:pt x="1667" y="1817"/>
                    <a:pt x="1667" y="1817"/>
                    <a:pt x="1667" y="1817"/>
                  </a:cubicBezTo>
                  <a:cubicBezTo>
                    <a:pt x="1192" y="2292"/>
                    <a:pt x="1192" y="2292"/>
                    <a:pt x="1192" y="2292"/>
                  </a:cubicBezTo>
                  <a:lnTo>
                    <a:pt x="717" y="1817"/>
                  </a:lnTo>
                </a:path>
              </a:pathLst>
            </a:custGeom>
            <a:solidFill>
              <a:schemeClr val="bg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grpSp>
      <p:sp>
        <p:nvSpPr>
          <p:cNvPr id="20" name="Slide_Page_Number"/>
          <p:cNvSpPr>
            <a:spLocks noChangeArrowheads="1"/>
          </p:cNvSpPr>
          <p:nvPr userDrawn="1"/>
        </p:nvSpPr>
        <p:spPr bwMode="auto">
          <a:xfrm>
            <a:off x="392117" y="9639300"/>
            <a:ext cx="598483" cy="533400"/>
          </a:xfrm>
          <a:prstGeom prst="rect">
            <a:avLst/>
          </a:prstGeom>
          <a:noFill/>
          <a:ln w="9525">
            <a:noFill/>
            <a:miter lim="800000"/>
            <a:headEnd/>
            <a:tailEnd/>
          </a:ln>
          <a:effectLst/>
        </p:spPr>
        <p:txBody>
          <a:bodyPr wrap="none" lIns="121899" tIns="60949" rIns="121899" bIns="60949"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eaLnBrk="1" hangingPunct="1">
              <a:defRPr/>
            </a:pPr>
            <a:fld id="{55A52D05-4944-4474-8FE8-0B744A526F93}" type="slidenum">
              <a:rPr lang="en-US" altLang="en-US" sz="1500" baseline="0" smtClean="0">
                <a:solidFill>
                  <a:srgbClr val="8B8078"/>
                </a:solidFill>
                <a:latin typeface="+mn-lt"/>
              </a:rPr>
              <a:t>‹#›</a:t>
            </a:fld>
            <a:endParaRPr lang="en-US" altLang="en-US" sz="1500" baseline="0" dirty="0">
              <a:solidFill>
                <a:srgbClr val="8B8078"/>
              </a:solidFill>
              <a:latin typeface="+mn-lt"/>
            </a:endParaRPr>
          </a:p>
        </p:txBody>
      </p:sp>
    </p:spTree>
    <p:custDataLst>
      <p:tags r:id="rId1"/>
    </p:custDataLst>
    <p:extLst>
      <p:ext uri="{BB962C8B-B14F-4D97-AF65-F5344CB8AC3E}">
        <p14:creationId xmlns:p14="http://schemas.microsoft.com/office/powerpoint/2010/main" val="16354965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933451" y="2272710"/>
            <a:ext cx="16421100" cy="3446068"/>
          </a:xfrm>
        </p:spPr>
        <p:txBody>
          <a:bodyPr/>
          <a:lstStyle>
            <a:lvl1pPr>
              <a:spcBef>
                <a:spcPts val="1350"/>
              </a:spcBef>
              <a:defRPr/>
            </a:lvl1pPr>
            <a:lvl2pPr>
              <a:spcBef>
                <a:spcPts val="1800"/>
              </a:spcBef>
              <a:buClr>
                <a:schemeClr val="accent1"/>
              </a:buClr>
              <a:defRPr/>
            </a:lvl2pPr>
            <a:lvl3pPr marL="1943100" indent="-571500">
              <a:spcBef>
                <a:spcPts val="1800"/>
              </a:spcBef>
              <a:buClr>
                <a:schemeClr val="accent1"/>
              </a:buClr>
              <a:defRPr/>
            </a:lvl3pPr>
            <a:lvl4pPr>
              <a:spcBef>
                <a:spcPts val="1800"/>
              </a:spcBef>
              <a:buClr>
                <a:schemeClr val="accent1"/>
              </a:buClr>
              <a:defRPr/>
            </a:lvl4pPr>
            <a:lvl5pPr>
              <a:spcBef>
                <a:spcPts val="1800"/>
              </a:spcBef>
              <a:buClr>
                <a:schemeClr val="accent1"/>
              </a:buCl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6">
            <a:extLst>
              <a:ext uri="{FF2B5EF4-FFF2-40B4-BE49-F238E27FC236}">
                <a16:creationId xmlns:a16="http://schemas.microsoft.com/office/drawing/2014/main" id="{FFFD898F-103C-F14D-85A5-5DFDF32D1E06}"/>
              </a:ext>
            </a:extLst>
          </p:cNvPr>
          <p:cNvSpPr/>
          <p:nvPr userDrawn="1"/>
        </p:nvSpPr>
        <p:spPr>
          <a:xfrm>
            <a:off x="1036320" y="1888236"/>
            <a:ext cx="411480" cy="54864"/>
          </a:xfrm>
          <a:prstGeom prst="rect">
            <a:avLst/>
          </a:prstGeom>
          <a:solidFill>
            <a:srgbClr val="E6AC58"/>
          </a:solidFill>
          <a:ln w="12700" cap="flat" cmpd="sng" algn="ctr">
            <a:noFill/>
            <a:prstDash val="solid"/>
            <a:miter lim="800000"/>
          </a:ln>
          <a:effectLst/>
        </p:spPr>
        <p:txBody>
          <a:bodyPr lIns="137178" tIns="68589" rIns="137178" bIns="68589" rtlCol="0" anchor="ctr"/>
          <a:lstStyle/>
          <a:p>
            <a:pPr marL="0" marR="0" lvl="0" indent="0" algn="ctr" defTabSz="1371783" eaLnBrk="1" fontAlgn="auto" latinLnBrk="0" hangingPunct="1">
              <a:lnSpc>
                <a:spcPct val="100000"/>
              </a:lnSpc>
              <a:spcBef>
                <a:spcPts val="0"/>
              </a:spcBef>
              <a:spcAft>
                <a:spcPts val="0"/>
              </a:spcAft>
              <a:buClrTx/>
              <a:buSzTx/>
              <a:buFontTx/>
              <a:buNone/>
              <a:tabLst/>
              <a:defRPr/>
            </a:pPr>
            <a:endParaRPr kumimoji="0" lang="en-US" sz="2700" b="0" i="0" u="none" strike="noStrike" kern="0" cap="none" spc="0" normalizeH="0" baseline="0" noProof="0">
              <a:ln>
                <a:noFill/>
              </a:ln>
              <a:solidFill>
                <a:prstClr val="white"/>
              </a:solidFill>
              <a:effectLst/>
              <a:uLnTx/>
              <a:uFillTx/>
              <a:latin typeface="Oracle Sans"/>
              <a:ea typeface="+mn-ea"/>
              <a:cs typeface="+mn-cs"/>
            </a:endParaRPr>
          </a:p>
        </p:txBody>
      </p:sp>
      <p:sp>
        <p:nvSpPr>
          <p:cNvPr id="5" name="Slide_Page_Number"/>
          <p:cNvSpPr>
            <a:spLocks noChangeArrowheads="1"/>
          </p:cNvSpPr>
          <p:nvPr userDrawn="1"/>
        </p:nvSpPr>
        <p:spPr bwMode="auto">
          <a:xfrm>
            <a:off x="392117" y="9639300"/>
            <a:ext cx="598483" cy="533400"/>
          </a:xfrm>
          <a:prstGeom prst="rect">
            <a:avLst/>
          </a:prstGeom>
          <a:noFill/>
          <a:ln w="9525">
            <a:noFill/>
            <a:miter lim="800000"/>
            <a:headEnd/>
            <a:tailEnd/>
          </a:ln>
          <a:effectLst/>
        </p:spPr>
        <p:txBody>
          <a:bodyPr wrap="none" lIns="121899" tIns="60949" rIns="121899" bIns="60949"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eaLnBrk="1" hangingPunct="1">
              <a:defRPr/>
            </a:pPr>
            <a:fld id="{55A52D05-4944-4474-8FE8-0B744A526F93}" type="slidenum">
              <a:rPr lang="en-US" altLang="en-US" sz="1500" baseline="0" smtClean="0">
                <a:solidFill>
                  <a:srgbClr val="8B8078"/>
                </a:solidFill>
                <a:latin typeface="+mn-lt"/>
              </a:rPr>
              <a:t>‹#›</a:t>
            </a:fld>
            <a:endParaRPr lang="en-US" altLang="en-US" sz="1500" baseline="0" dirty="0">
              <a:solidFill>
                <a:srgbClr val="8B8078"/>
              </a:solidFill>
              <a:latin typeface="+mn-lt"/>
            </a:endParaRPr>
          </a:p>
        </p:txBody>
      </p:sp>
    </p:spTree>
    <p:custDataLst>
      <p:tags r:id="rId1"/>
    </p:custData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Numbered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932689" y="2265654"/>
            <a:ext cx="16422624" cy="3446068"/>
          </a:xfrm>
        </p:spPr>
        <p:txBody>
          <a:bodyPr/>
          <a:lstStyle>
            <a:lvl2pPr>
              <a:buFont typeface="+mj-lt"/>
              <a:buAutoNum type="arabicPeriod"/>
              <a:defRPr/>
            </a:lvl2pPr>
            <a:lvl3pPr marL="1943100" indent="-571500">
              <a:defRPr/>
            </a:lvl3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6">
            <a:extLst>
              <a:ext uri="{FF2B5EF4-FFF2-40B4-BE49-F238E27FC236}">
                <a16:creationId xmlns:a16="http://schemas.microsoft.com/office/drawing/2014/main" id="{FFFD898F-103C-F14D-85A5-5DFDF32D1E06}"/>
              </a:ext>
            </a:extLst>
          </p:cNvPr>
          <p:cNvSpPr/>
          <p:nvPr userDrawn="1"/>
        </p:nvSpPr>
        <p:spPr>
          <a:xfrm>
            <a:off x="1036320" y="1888236"/>
            <a:ext cx="411480" cy="54864"/>
          </a:xfrm>
          <a:prstGeom prst="rect">
            <a:avLst/>
          </a:prstGeom>
          <a:solidFill>
            <a:srgbClr val="E6AC58"/>
          </a:solidFill>
          <a:ln w="12700" cap="flat" cmpd="sng" algn="ctr">
            <a:noFill/>
            <a:prstDash val="solid"/>
            <a:miter lim="800000"/>
          </a:ln>
          <a:effectLst/>
        </p:spPr>
        <p:txBody>
          <a:bodyPr lIns="137178" tIns="68589" rIns="137178" bIns="68589" rtlCol="0" anchor="ctr"/>
          <a:lstStyle/>
          <a:p>
            <a:pPr marL="0" marR="0" lvl="0" indent="0" algn="ctr" defTabSz="1371783" eaLnBrk="1" fontAlgn="auto" latinLnBrk="0" hangingPunct="1">
              <a:lnSpc>
                <a:spcPct val="100000"/>
              </a:lnSpc>
              <a:spcBef>
                <a:spcPts val="0"/>
              </a:spcBef>
              <a:spcAft>
                <a:spcPts val="0"/>
              </a:spcAft>
              <a:buClrTx/>
              <a:buSzTx/>
              <a:buFontTx/>
              <a:buNone/>
              <a:tabLst/>
              <a:defRPr/>
            </a:pPr>
            <a:endParaRPr kumimoji="0" lang="en-US" sz="2700" b="0" i="0" u="none" strike="noStrike" kern="0" cap="none" spc="0" normalizeH="0" baseline="0" noProof="0">
              <a:ln>
                <a:noFill/>
              </a:ln>
              <a:solidFill>
                <a:prstClr val="white"/>
              </a:solidFill>
              <a:effectLst/>
              <a:uLnTx/>
              <a:uFillTx/>
              <a:latin typeface="Oracle Sans"/>
              <a:ea typeface="+mn-ea"/>
              <a:cs typeface="+mn-cs"/>
            </a:endParaRPr>
          </a:p>
        </p:txBody>
      </p:sp>
      <p:sp>
        <p:nvSpPr>
          <p:cNvPr id="5" name="Slide_Page_Number"/>
          <p:cNvSpPr>
            <a:spLocks noChangeArrowheads="1"/>
          </p:cNvSpPr>
          <p:nvPr userDrawn="1"/>
        </p:nvSpPr>
        <p:spPr bwMode="auto">
          <a:xfrm>
            <a:off x="392117" y="9639300"/>
            <a:ext cx="598483" cy="533400"/>
          </a:xfrm>
          <a:prstGeom prst="rect">
            <a:avLst/>
          </a:prstGeom>
          <a:noFill/>
          <a:ln w="9525">
            <a:noFill/>
            <a:miter lim="800000"/>
            <a:headEnd/>
            <a:tailEnd/>
          </a:ln>
          <a:effectLst/>
        </p:spPr>
        <p:txBody>
          <a:bodyPr wrap="none" lIns="121899" tIns="60949" rIns="121899" bIns="60949"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eaLnBrk="1" hangingPunct="1">
              <a:defRPr/>
            </a:pPr>
            <a:fld id="{55A52D05-4944-4474-8FE8-0B744A526F93}" type="slidenum">
              <a:rPr lang="en-US" altLang="en-US" sz="1500" baseline="0" smtClean="0">
                <a:solidFill>
                  <a:srgbClr val="8B8078"/>
                </a:solidFill>
                <a:latin typeface="+mn-lt"/>
              </a:rPr>
              <a:t>‹#›</a:t>
            </a:fld>
            <a:endParaRPr lang="en-US" altLang="en-US" sz="1500" baseline="0" dirty="0">
              <a:solidFill>
                <a:srgbClr val="8B8078"/>
              </a:solidFill>
              <a:latin typeface="+mn-lt"/>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Number and Alpha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932689" y="2265654"/>
            <a:ext cx="16422624" cy="3446068"/>
          </a:xfrm>
        </p:spPr>
        <p:txBody>
          <a:bodyPr/>
          <a:lstStyle>
            <a:lvl2pPr>
              <a:buClr>
                <a:schemeClr val="accent1"/>
              </a:buClr>
              <a:buFont typeface="+mj-lt"/>
              <a:buAutoNum type="arabicPeriod"/>
              <a:defRPr/>
            </a:lvl2pPr>
            <a:lvl3pPr marL="1943100" indent="-571500">
              <a:buClr>
                <a:schemeClr val="accent1"/>
              </a:buClr>
              <a:buFont typeface="+mj-lt"/>
              <a:buAutoNum type="alphaLcPeriod"/>
              <a:defRPr/>
            </a:lvl3pPr>
            <a:lvl4pPr>
              <a:buClr>
                <a:schemeClr val="accent1"/>
              </a:buClr>
              <a:defRPr/>
            </a:lvl4pPr>
            <a:lvl5pPr>
              <a:buClr>
                <a:schemeClr val="accent1"/>
              </a:buCl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6">
            <a:extLst>
              <a:ext uri="{FF2B5EF4-FFF2-40B4-BE49-F238E27FC236}">
                <a16:creationId xmlns:a16="http://schemas.microsoft.com/office/drawing/2014/main" id="{FFFD898F-103C-F14D-85A5-5DFDF32D1E06}"/>
              </a:ext>
            </a:extLst>
          </p:cNvPr>
          <p:cNvSpPr/>
          <p:nvPr userDrawn="1"/>
        </p:nvSpPr>
        <p:spPr>
          <a:xfrm>
            <a:off x="1036320" y="1888236"/>
            <a:ext cx="411480" cy="54864"/>
          </a:xfrm>
          <a:prstGeom prst="rect">
            <a:avLst/>
          </a:prstGeom>
          <a:solidFill>
            <a:srgbClr val="E6AC58"/>
          </a:solidFill>
          <a:ln w="12700" cap="flat" cmpd="sng" algn="ctr">
            <a:noFill/>
            <a:prstDash val="solid"/>
            <a:miter lim="800000"/>
          </a:ln>
          <a:effectLst/>
        </p:spPr>
        <p:txBody>
          <a:bodyPr lIns="137178" tIns="68589" rIns="137178" bIns="68589" rtlCol="0" anchor="ctr"/>
          <a:lstStyle/>
          <a:p>
            <a:pPr marL="0" marR="0" lvl="0" indent="0" algn="ctr" defTabSz="1371783" eaLnBrk="1" fontAlgn="auto" latinLnBrk="0" hangingPunct="1">
              <a:lnSpc>
                <a:spcPct val="100000"/>
              </a:lnSpc>
              <a:spcBef>
                <a:spcPts val="0"/>
              </a:spcBef>
              <a:spcAft>
                <a:spcPts val="0"/>
              </a:spcAft>
              <a:buClrTx/>
              <a:buSzTx/>
              <a:buFontTx/>
              <a:buNone/>
              <a:tabLst/>
              <a:defRPr/>
            </a:pPr>
            <a:endParaRPr kumimoji="0" lang="en-US" sz="2700" b="0" i="0" u="none" strike="noStrike" kern="0" cap="none" spc="0" normalizeH="0" baseline="0" noProof="0">
              <a:ln>
                <a:noFill/>
              </a:ln>
              <a:solidFill>
                <a:prstClr val="white"/>
              </a:solidFill>
              <a:effectLst/>
              <a:uLnTx/>
              <a:uFillTx/>
              <a:latin typeface="Oracle Sans"/>
              <a:ea typeface="+mn-ea"/>
              <a:cs typeface="+mn-cs"/>
            </a:endParaRPr>
          </a:p>
        </p:txBody>
      </p:sp>
      <p:sp>
        <p:nvSpPr>
          <p:cNvPr id="5" name="Slide_Page_Number"/>
          <p:cNvSpPr>
            <a:spLocks noChangeArrowheads="1"/>
          </p:cNvSpPr>
          <p:nvPr userDrawn="1"/>
        </p:nvSpPr>
        <p:spPr bwMode="auto">
          <a:xfrm>
            <a:off x="392117" y="9639300"/>
            <a:ext cx="598483" cy="533400"/>
          </a:xfrm>
          <a:prstGeom prst="rect">
            <a:avLst/>
          </a:prstGeom>
          <a:noFill/>
          <a:ln w="9525">
            <a:noFill/>
            <a:miter lim="800000"/>
            <a:headEnd/>
            <a:tailEnd/>
          </a:ln>
          <a:effectLst/>
        </p:spPr>
        <p:txBody>
          <a:bodyPr wrap="none" lIns="121899" tIns="60949" rIns="121899" bIns="60949"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eaLnBrk="1" hangingPunct="1">
              <a:defRPr/>
            </a:pPr>
            <a:fld id="{55A52D05-4944-4474-8FE8-0B744A526F93}" type="slidenum">
              <a:rPr lang="en-US" altLang="en-US" sz="1500" baseline="0" smtClean="0">
                <a:solidFill>
                  <a:srgbClr val="8B8078"/>
                </a:solidFill>
                <a:latin typeface="+mn-lt"/>
              </a:rPr>
              <a:t>‹#›</a:t>
            </a:fld>
            <a:endParaRPr lang="en-US" altLang="en-US" sz="1500" baseline="0" dirty="0">
              <a:solidFill>
                <a:srgbClr val="8B8078"/>
              </a:solidFill>
              <a:latin typeface="+mn-lt"/>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obj" preserve="1">
  <p:cSld name="Quiz">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EFB9E9CD-D1E8-2941-B6E9-04C71E3BFC82}"/>
              </a:ext>
            </a:extLst>
          </p:cNvPr>
          <p:cNvPicPr>
            <a:picLocks noChangeAspect="1"/>
          </p:cNvPicPr>
          <p:nvPr userDrawn="1"/>
        </p:nvPicPr>
        <p:blipFill>
          <a:blip r:embed="rId3">
            <a:duotone>
              <a:prstClr val="black"/>
              <a:srgbClr val="FFFFFF">
                <a:lumMod val="75000"/>
                <a:tint val="45000"/>
                <a:satMod val="400000"/>
              </a:srgbClr>
            </a:duotone>
            <a:extLst>
              <a:ext uri="{28A0092B-C50C-407E-A947-70E740481C1C}">
                <a14:useLocalDpi xmlns:a14="http://schemas.microsoft.com/office/drawing/2010/main" val="0"/>
              </a:ext>
            </a:extLst>
          </a:blip>
          <a:stretch/>
        </p:blipFill>
        <p:spPr>
          <a:xfrm>
            <a:off x="9144000" y="6619875"/>
            <a:ext cx="9144000" cy="3667125"/>
          </a:xfrm>
          <a:prstGeom prst="rect">
            <a:avLst/>
          </a:prstGeom>
        </p:spPr>
      </p:pic>
      <p:sp>
        <p:nvSpPr>
          <p:cNvPr id="3" name="Content Placeholder 2"/>
          <p:cNvSpPr>
            <a:spLocks noGrp="1"/>
          </p:cNvSpPr>
          <p:nvPr>
            <p:ph idx="1"/>
          </p:nvPr>
        </p:nvSpPr>
        <p:spPr>
          <a:xfrm>
            <a:off x="932689" y="2267712"/>
            <a:ext cx="16422624" cy="1382426"/>
          </a:xfrm>
        </p:spPr>
        <p:txBody>
          <a:bodyPr/>
          <a:lstStyle>
            <a:lvl1pPr marL="0" indent="-14289">
              <a:defRPr/>
            </a:lvl1pPr>
            <a:lvl2pPr marL="685800" indent="-571500">
              <a:buFont typeface="+mj-lt"/>
              <a:buAutoNum type="alphaLcPeriod"/>
              <a:defRPr/>
            </a:lvl2pPr>
            <a:lvl3pPr>
              <a:buNone/>
              <a:defRPr/>
            </a:lvl3pPr>
          </a:lstStyle>
          <a:p>
            <a:pPr lvl="0"/>
            <a:r>
              <a:rPr lang="en-US"/>
              <a:t>Click to edit Master text styles</a:t>
            </a:r>
          </a:p>
          <a:p>
            <a:pPr lvl="1"/>
            <a:r>
              <a:rPr lang="en-US"/>
              <a:t>Second level</a:t>
            </a:r>
          </a:p>
        </p:txBody>
      </p:sp>
      <p:sp>
        <p:nvSpPr>
          <p:cNvPr id="2" name="Title 1"/>
          <p:cNvSpPr>
            <a:spLocks noGrp="1"/>
          </p:cNvSpPr>
          <p:nvPr>
            <p:ph type="title"/>
          </p:nvPr>
        </p:nvSpPr>
        <p:spPr/>
        <p:txBody>
          <a:bodyPr/>
          <a:lstStyle>
            <a:lvl1pPr>
              <a:defRPr/>
            </a:lvl1pPr>
          </a:lstStyle>
          <a:p>
            <a:r>
              <a:rPr lang="en-US"/>
              <a:t>Click to edit Master title style</a:t>
            </a:r>
            <a:endParaRPr lang="en-US" dirty="0"/>
          </a:p>
        </p:txBody>
      </p:sp>
      <p:pic>
        <p:nvPicPr>
          <p:cNvPr id="12" name="Picture 11"/>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18288000" cy="381000"/>
          </a:xfrm>
          <a:prstGeom prst="rect">
            <a:avLst/>
          </a:prstGeom>
        </p:spPr>
      </p:pic>
      <p:pic>
        <p:nvPicPr>
          <p:cNvPr id="14" name="Picture 13"/>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7155796" y="9554272"/>
            <a:ext cx="749873" cy="749873"/>
          </a:xfrm>
          <a:prstGeom prst="rect">
            <a:avLst/>
          </a:prstGeom>
        </p:spPr>
      </p:pic>
      <p:sp>
        <p:nvSpPr>
          <p:cNvPr id="13" name="Rectangle 12">
            <a:extLst>
              <a:ext uri="{FF2B5EF4-FFF2-40B4-BE49-F238E27FC236}">
                <a16:creationId xmlns:a16="http://schemas.microsoft.com/office/drawing/2014/main" id="{FFFD898F-103C-F14D-85A5-5DFDF32D1E06}"/>
              </a:ext>
            </a:extLst>
          </p:cNvPr>
          <p:cNvSpPr/>
          <p:nvPr userDrawn="1"/>
        </p:nvSpPr>
        <p:spPr>
          <a:xfrm>
            <a:off x="1036320" y="1888236"/>
            <a:ext cx="411480" cy="54864"/>
          </a:xfrm>
          <a:prstGeom prst="rect">
            <a:avLst/>
          </a:prstGeom>
          <a:solidFill>
            <a:srgbClr val="E6AC58"/>
          </a:solidFill>
          <a:ln w="12700" cap="flat" cmpd="sng" algn="ctr">
            <a:noFill/>
            <a:prstDash val="solid"/>
            <a:miter lim="800000"/>
          </a:ln>
          <a:effectLst/>
        </p:spPr>
        <p:txBody>
          <a:bodyPr lIns="137178" tIns="68589" rIns="137178" bIns="68589" rtlCol="0" anchor="ctr"/>
          <a:lstStyle/>
          <a:p>
            <a:pPr marL="0" marR="0" lvl="0" indent="0" algn="ctr" defTabSz="1371783" eaLnBrk="1" fontAlgn="auto" latinLnBrk="0" hangingPunct="1">
              <a:lnSpc>
                <a:spcPct val="100000"/>
              </a:lnSpc>
              <a:spcBef>
                <a:spcPts val="0"/>
              </a:spcBef>
              <a:spcAft>
                <a:spcPts val="0"/>
              </a:spcAft>
              <a:buClrTx/>
              <a:buSzTx/>
              <a:buFontTx/>
              <a:buNone/>
              <a:tabLst/>
              <a:defRPr/>
            </a:pPr>
            <a:endParaRPr kumimoji="0" lang="en-US" sz="2700" b="0" i="0" u="none" strike="noStrike" kern="0" cap="none" spc="0" normalizeH="0" baseline="0" noProof="0">
              <a:ln>
                <a:noFill/>
              </a:ln>
              <a:solidFill>
                <a:prstClr val="white"/>
              </a:solidFill>
              <a:effectLst/>
              <a:uLnTx/>
              <a:uFillTx/>
              <a:latin typeface="Oracle Sans"/>
              <a:ea typeface="+mn-ea"/>
              <a:cs typeface="+mn-cs"/>
            </a:endParaRPr>
          </a:p>
        </p:txBody>
      </p:sp>
      <p:pic>
        <p:nvPicPr>
          <p:cNvPr id="16" name="Picture 15"/>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6760860" y="355291"/>
            <a:ext cx="1141751" cy="1719305"/>
          </a:xfrm>
          <a:prstGeom prst="rect">
            <a:avLst/>
          </a:prstGeom>
        </p:spPr>
      </p:pic>
      <p:sp>
        <p:nvSpPr>
          <p:cNvPr id="22" name="Title_Gray_Number"/>
          <p:cNvSpPr>
            <a:spLocks noChangeArrowheads="1"/>
          </p:cNvSpPr>
          <p:nvPr userDrawn="1"/>
        </p:nvSpPr>
        <p:spPr bwMode="gray">
          <a:xfrm>
            <a:off x="16840200" y="352865"/>
            <a:ext cx="968250" cy="1159281"/>
          </a:xfrm>
          <a:prstGeom prst="rect">
            <a:avLst/>
          </a:prstGeom>
          <a:noFill/>
          <a:ln w="9525">
            <a:noFill/>
            <a:miter lim="800000"/>
            <a:headEnd/>
            <a:tailEnd/>
          </a:ln>
          <a:effectLst>
            <a:outerShdw blurRad="50800" dist="38100" dir="5400000" algn="t" rotWithShape="0">
              <a:prstClr val="black">
                <a:alpha val="40000"/>
              </a:prstClr>
            </a:outerShdw>
          </a:effectLst>
        </p:spPr>
        <p:txBody>
          <a:bodyPr wrap="square" lIns="25395" tIns="25395" rIns="25395" bIns="25395" anchor="b">
            <a:spAutoFit/>
          </a:bodyPr>
          <a:lstStyle>
            <a:lvl1pPr defTabSz="228600">
              <a:defRPr>
                <a:solidFill>
                  <a:schemeClr val="tx1"/>
                </a:solidFill>
                <a:latin typeface="Arial" panose="020B0604020202020204" pitchFamily="34" charset="0"/>
                <a:cs typeface="Arial" panose="020B0604020202020204" pitchFamily="34" charset="0"/>
              </a:defRPr>
            </a:lvl1pPr>
            <a:lvl2pPr marL="742950" indent="-285750" defTabSz="228600">
              <a:defRPr>
                <a:solidFill>
                  <a:schemeClr val="tx1"/>
                </a:solidFill>
                <a:latin typeface="Arial" panose="020B0604020202020204" pitchFamily="34" charset="0"/>
                <a:cs typeface="Arial" panose="020B0604020202020204" pitchFamily="34" charset="0"/>
              </a:defRPr>
            </a:lvl2pPr>
            <a:lvl3pPr marL="1143000" indent="-228600" defTabSz="228600">
              <a:defRPr>
                <a:solidFill>
                  <a:schemeClr val="tx1"/>
                </a:solidFill>
                <a:latin typeface="Arial" panose="020B0604020202020204" pitchFamily="34" charset="0"/>
                <a:cs typeface="Arial" panose="020B0604020202020204" pitchFamily="34" charset="0"/>
              </a:defRPr>
            </a:lvl3pPr>
            <a:lvl4pPr marL="1600200" indent="-228600" defTabSz="228600">
              <a:defRPr>
                <a:solidFill>
                  <a:schemeClr val="tx1"/>
                </a:solidFill>
                <a:latin typeface="Arial" panose="020B0604020202020204" pitchFamily="34" charset="0"/>
                <a:cs typeface="Arial" panose="020B0604020202020204" pitchFamily="34" charset="0"/>
              </a:defRPr>
            </a:lvl4pPr>
            <a:lvl5pPr marL="2057400" indent="-228600" defTabSz="22860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buClr>
                <a:srgbClr val="000000"/>
              </a:buClr>
              <a:buFont typeface="Arial" panose="020B0604020202020204" pitchFamily="34" charset="0"/>
              <a:buNone/>
              <a:defRPr/>
            </a:pPr>
            <a:r>
              <a:rPr lang="en-US" sz="7200" b="1" dirty="0">
                <a:solidFill>
                  <a:schemeClr val="bg1"/>
                </a:solidFill>
                <a:latin typeface="+mn-lt"/>
                <a:cs typeface="Calibri" pitchFamily="34" charset="0"/>
              </a:rPr>
              <a:t>Q</a:t>
            </a:r>
          </a:p>
        </p:txBody>
      </p:sp>
      <p:sp>
        <p:nvSpPr>
          <p:cNvPr id="11" name="Slide_Page_Number"/>
          <p:cNvSpPr>
            <a:spLocks noChangeArrowheads="1"/>
          </p:cNvSpPr>
          <p:nvPr userDrawn="1"/>
        </p:nvSpPr>
        <p:spPr bwMode="auto">
          <a:xfrm>
            <a:off x="392117" y="9639300"/>
            <a:ext cx="598483" cy="533400"/>
          </a:xfrm>
          <a:prstGeom prst="rect">
            <a:avLst/>
          </a:prstGeom>
          <a:noFill/>
          <a:ln w="9525">
            <a:noFill/>
            <a:miter lim="800000"/>
            <a:headEnd/>
            <a:tailEnd/>
          </a:ln>
          <a:effectLst/>
        </p:spPr>
        <p:txBody>
          <a:bodyPr wrap="none" lIns="121899" tIns="60949" rIns="121899" bIns="60949"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eaLnBrk="1" hangingPunct="1">
              <a:defRPr/>
            </a:pPr>
            <a:fld id="{55A52D05-4944-4474-8FE8-0B744A526F93}" type="slidenum">
              <a:rPr lang="en-US" altLang="en-US" sz="1500" baseline="0" smtClean="0">
                <a:solidFill>
                  <a:srgbClr val="8B8078"/>
                </a:solidFill>
                <a:latin typeface="+mn-lt"/>
              </a:rPr>
              <a:t>‹#›</a:t>
            </a:fld>
            <a:endParaRPr lang="en-US" altLang="en-US" sz="1500" baseline="0" dirty="0">
              <a:solidFill>
                <a:srgbClr val="8B8078"/>
              </a:solidFill>
              <a:latin typeface="+mn-lt"/>
            </a:endParaRPr>
          </a:p>
        </p:txBody>
      </p:sp>
    </p:spTree>
    <p:custDataLst>
      <p:tags r:id="rId1"/>
    </p:custDataLst>
    <p:extLst>
      <p:ext uri="{BB962C8B-B14F-4D97-AF65-F5344CB8AC3E}">
        <p14:creationId xmlns:p14="http://schemas.microsoft.com/office/powerpoint/2010/main" val="25331596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4E3629"/>
                </a:solidFill>
              </a:defRPr>
            </a:lvl1pPr>
          </a:lstStyle>
          <a:p>
            <a:r>
              <a:rPr lang="en-US"/>
              <a:t>Click to edit Master title style</a:t>
            </a:r>
            <a:endParaRPr lang="en-US" dirty="0"/>
          </a:p>
        </p:txBody>
      </p:sp>
      <p:sp>
        <p:nvSpPr>
          <p:cNvPr id="6" name="Rectangle 5">
            <a:extLst>
              <a:ext uri="{FF2B5EF4-FFF2-40B4-BE49-F238E27FC236}">
                <a16:creationId xmlns:a16="http://schemas.microsoft.com/office/drawing/2014/main" id="{FFFD898F-103C-F14D-85A5-5DFDF32D1E06}"/>
              </a:ext>
            </a:extLst>
          </p:cNvPr>
          <p:cNvSpPr/>
          <p:nvPr userDrawn="1"/>
        </p:nvSpPr>
        <p:spPr>
          <a:xfrm>
            <a:off x="1036320" y="1888236"/>
            <a:ext cx="411480" cy="54864"/>
          </a:xfrm>
          <a:prstGeom prst="rect">
            <a:avLst/>
          </a:prstGeom>
          <a:solidFill>
            <a:srgbClr val="E6AC58"/>
          </a:solidFill>
          <a:ln w="12700" cap="flat" cmpd="sng" algn="ctr">
            <a:noFill/>
            <a:prstDash val="solid"/>
            <a:miter lim="800000"/>
          </a:ln>
          <a:effectLst/>
        </p:spPr>
        <p:txBody>
          <a:bodyPr lIns="137178" tIns="68589" rIns="137178" bIns="68589" rtlCol="0" anchor="ctr"/>
          <a:lstStyle/>
          <a:p>
            <a:pPr marL="0" marR="0" lvl="0" indent="0" algn="ctr" defTabSz="1371783" eaLnBrk="1" fontAlgn="auto" latinLnBrk="0" hangingPunct="1">
              <a:lnSpc>
                <a:spcPct val="100000"/>
              </a:lnSpc>
              <a:spcBef>
                <a:spcPts val="0"/>
              </a:spcBef>
              <a:spcAft>
                <a:spcPts val="0"/>
              </a:spcAft>
              <a:buClrTx/>
              <a:buSzTx/>
              <a:buFontTx/>
              <a:buNone/>
              <a:tabLst/>
              <a:defRPr/>
            </a:pPr>
            <a:endParaRPr kumimoji="0" lang="en-US" sz="2700" b="0" i="0" u="none" strike="noStrike" kern="0" cap="none" spc="0" normalizeH="0" baseline="0" noProof="0">
              <a:ln>
                <a:noFill/>
              </a:ln>
              <a:solidFill>
                <a:prstClr val="white"/>
              </a:solidFill>
              <a:effectLst/>
              <a:uLnTx/>
              <a:uFillTx/>
              <a:latin typeface="Oracle Sans"/>
              <a:ea typeface="+mn-ea"/>
              <a:cs typeface="+mn-cs"/>
            </a:endParaRPr>
          </a:p>
        </p:txBody>
      </p:sp>
      <p:sp>
        <p:nvSpPr>
          <p:cNvPr id="4" name="Slide_Page_Number"/>
          <p:cNvSpPr>
            <a:spLocks noChangeArrowheads="1"/>
          </p:cNvSpPr>
          <p:nvPr userDrawn="1"/>
        </p:nvSpPr>
        <p:spPr bwMode="auto">
          <a:xfrm>
            <a:off x="392117" y="9639300"/>
            <a:ext cx="598483" cy="533400"/>
          </a:xfrm>
          <a:prstGeom prst="rect">
            <a:avLst/>
          </a:prstGeom>
          <a:noFill/>
          <a:ln w="9525">
            <a:noFill/>
            <a:miter lim="800000"/>
            <a:headEnd/>
            <a:tailEnd/>
          </a:ln>
          <a:effectLst/>
        </p:spPr>
        <p:txBody>
          <a:bodyPr wrap="none" lIns="121899" tIns="60949" rIns="121899" bIns="60949"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eaLnBrk="1" hangingPunct="1">
              <a:defRPr/>
            </a:pPr>
            <a:fld id="{55A52D05-4944-4474-8FE8-0B744A526F93}" type="slidenum">
              <a:rPr lang="en-US" altLang="en-US" sz="1500" baseline="0" smtClean="0">
                <a:solidFill>
                  <a:srgbClr val="8B8078"/>
                </a:solidFill>
                <a:latin typeface="+mn-lt"/>
              </a:rPr>
              <a:t>‹#›</a:t>
            </a:fld>
            <a:endParaRPr lang="en-US" altLang="en-US" sz="1500" baseline="0" dirty="0">
              <a:solidFill>
                <a:srgbClr val="8B8078"/>
              </a:solidFill>
              <a:latin typeface="+mn-lt"/>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1"/>
          <p:cNvSpPr>
            <a:spLocks noGrp="1"/>
          </p:cNvSpPr>
          <p:nvPr>
            <p:ph sz="half" idx="1"/>
          </p:nvPr>
        </p:nvSpPr>
        <p:spPr>
          <a:xfrm>
            <a:off x="932689" y="2312991"/>
            <a:ext cx="7906511" cy="3206002"/>
          </a:xfrm>
        </p:spPr>
        <p:txBody>
          <a:bodyPr/>
          <a:lstStyle>
            <a:lvl1pPr>
              <a:defRPr sz="3200"/>
            </a:lvl1pPr>
            <a:lvl2pPr>
              <a:defRPr sz="3200"/>
            </a:lvl2pPr>
            <a:lvl3pPr>
              <a:defRPr sz="3000"/>
            </a:lvl3pPr>
            <a:lvl4pPr>
              <a:defRPr sz="2700"/>
            </a:lvl4pPr>
            <a:lvl5pPr>
              <a:defRPr sz="2400"/>
            </a:lvl5pPr>
            <a:lvl6pPr>
              <a:defRPr sz="3600"/>
            </a:lvl6pPr>
            <a:lvl7pPr>
              <a:defRPr sz="3600"/>
            </a:lvl7pPr>
            <a:lvl8pPr>
              <a:defRPr sz="3600"/>
            </a:lvl8pPr>
            <a:lvl9pPr>
              <a:defRPr sz="3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2"/>
          <p:cNvSpPr>
            <a:spLocks noGrp="1"/>
          </p:cNvSpPr>
          <p:nvPr>
            <p:ph sz="half" idx="2"/>
          </p:nvPr>
        </p:nvSpPr>
        <p:spPr>
          <a:xfrm>
            <a:off x="9448799" y="2312991"/>
            <a:ext cx="8077200" cy="3398042"/>
          </a:xfrm>
        </p:spPr>
        <p:txBody>
          <a:bodyPr/>
          <a:lstStyle>
            <a:lvl1pPr>
              <a:defRPr sz="3200" baseline="0">
                <a:solidFill>
                  <a:srgbClr val="312D2A"/>
                </a:solidFill>
              </a:defRPr>
            </a:lvl1pPr>
            <a:lvl2pPr>
              <a:defRPr sz="3200"/>
            </a:lvl2pPr>
            <a:lvl3pPr>
              <a:defRPr sz="3000"/>
            </a:lvl3pPr>
            <a:lvl4pPr>
              <a:defRPr sz="2700"/>
            </a:lvl4pPr>
            <a:lvl5pPr>
              <a:defRPr sz="2400"/>
            </a:lvl5pPr>
            <a:lvl6pPr>
              <a:defRPr sz="3600"/>
            </a:lvl6pPr>
            <a:lvl7pPr>
              <a:defRPr sz="3600"/>
            </a:lvl7pPr>
            <a:lvl8pPr>
              <a:defRPr sz="3600"/>
            </a:lvl8pPr>
            <a:lvl9pPr>
              <a:defRPr sz="3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Rectangle 7">
            <a:extLst>
              <a:ext uri="{FF2B5EF4-FFF2-40B4-BE49-F238E27FC236}">
                <a16:creationId xmlns:a16="http://schemas.microsoft.com/office/drawing/2014/main" id="{FFFD898F-103C-F14D-85A5-5DFDF32D1E06}"/>
              </a:ext>
            </a:extLst>
          </p:cNvPr>
          <p:cNvSpPr/>
          <p:nvPr userDrawn="1"/>
        </p:nvSpPr>
        <p:spPr>
          <a:xfrm>
            <a:off x="1036320" y="1888236"/>
            <a:ext cx="411480" cy="54864"/>
          </a:xfrm>
          <a:prstGeom prst="rect">
            <a:avLst/>
          </a:prstGeom>
          <a:solidFill>
            <a:srgbClr val="E6AC58"/>
          </a:solidFill>
          <a:ln w="12700" cap="flat" cmpd="sng" algn="ctr">
            <a:noFill/>
            <a:prstDash val="solid"/>
            <a:miter lim="800000"/>
          </a:ln>
          <a:effectLst/>
        </p:spPr>
        <p:txBody>
          <a:bodyPr lIns="137178" tIns="68589" rIns="137178" bIns="68589" rtlCol="0" anchor="ctr"/>
          <a:lstStyle/>
          <a:p>
            <a:pPr marL="0" marR="0" lvl="0" indent="0" algn="ctr" defTabSz="1371783" eaLnBrk="1" fontAlgn="auto" latinLnBrk="0" hangingPunct="1">
              <a:lnSpc>
                <a:spcPct val="100000"/>
              </a:lnSpc>
              <a:spcBef>
                <a:spcPts val="0"/>
              </a:spcBef>
              <a:spcAft>
                <a:spcPts val="0"/>
              </a:spcAft>
              <a:buClrTx/>
              <a:buSzTx/>
              <a:buFontTx/>
              <a:buNone/>
              <a:tabLst/>
              <a:defRPr/>
            </a:pPr>
            <a:endParaRPr kumimoji="0" lang="en-US" sz="2700" b="0" i="0" u="none" strike="noStrike" kern="0" cap="none" spc="0" normalizeH="0" baseline="0" noProof="0">
              <a:ln>
                <a:noFill/>
              </a:ln>
              <a:solidFill>
                <a:prstClr val="white"/>
              </a:solidFill>
              <a:effectLst/>
              <a:uLnTx/>
              <a:uFillTx/>
              <a:latin typeface="Oracle Sans"/>
              <a:ea typeface="+mn-ea"/>
              <a:cs typeface="+mn-cs"/>
            </a:endParaRPr>
          </a:p>
        </p:txBody>
      </p:sp>
      <p:sp>
        <p:nvSpPr>
          <p:cNvPr id="6" name="Slide_Page_Number"/>
          <p:cNvSpPr>
            <a:spLocks noChangeArrowheads="1"/>
          </p:cNvSpPr>
          <p:nvPr userDrawn="1"/>
        </p:nvSpPr>
        <p:spPr bwMode="auto">
          <a:xfrm>
            <a:off x="392117" y="9639300"/>
            <a:ext cx="598483" cy="533400"/>
          </a:xfrm>
          <a:prstGeom prst="rect">
            <a:avLst/>
          </a:prstGeom>
          <a:noFill/>
          <a:ln w="9525">
            <a:noFill/>
            <a:miter lim="800000"/>
            <a:headEnd/>
            <a:tailEnd/>
          </a:ln>
          <a:effectLst/>
        </p:spPr>
        <p:txBody>
          <a:bodyPr wrap="none" lIns="121899" tIns="60949" rIns="121899" bIns="60949"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eaLnBrk="1" hangingPunct="1">
              <a:defRPr/>
            </a:pPr>
            <a:fld id="{55A52D05-4944-4474-8FE8-0B744A526F93}" type="slidenum">
              <a:rPr lang="en-US" altLang="en-US" sz="1500" baseline="0" smtClean="0">
                <a:solidFill>
                  <a:srgbClr val="8B8078"/>
                </a:solidFill>
                <a:latin typeface="+mn-lt"/>
              </a:rPr>
              <a:t>‹#›</a:t>
            </a:fld>
            <a:endParaRPr lang="en-US" altLang="en-US" sz="1500" baseline="0" dirty="0">
              <a:solidFill>
                <a:srgbClr val="8B8078"/>
              </a:solidFill>
              <a:latin typeface="+mn-lt"/>
            </a:endParaRPr>
          </a:p>
        </p:txBody>
      </p:sp>
    </p:spTree>
    <p:custDataLst>
      <p:tags r:id="rId1"/>
    </p:custData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ags" Target="../tags/tag2.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3.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2.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EFB9E9CD-D1E8-2941-B6E9-04C71E3BFC82}"/>
              </a:ext>
            </a:extLst>
          </p:cNvPr>
          <p:cNvPicPr>
            <a:picLocks noChangeAspect="1"/>
          </p:cNvPicPr>
          <p:nvPr/>
        </p:nvPicPr>
        <p:blipFill>
          <a:blip r:embed="rId22">
            <a:duotone>
              <a:prstClr val="black"/>
              <a:srgbClr val="FFFFFF">
                <a:lumMod val="75000"/>
                <a:tint val="45000"/>
                <a:satMod val="400000"/>
              </a:srgbClr>
            </a:duotone>
            <a:extLst>
              <a:ext uri="{28A0092B-C50C-407E-A947-70E740481C1C}">
                <a14:useLocalDpi xmlns:a14="http://schemas.microsoft.com/office/drawing/2010/main" val="0"/>
              </a:ext>
            </a:extLst>
          </a:blip>
          <a:stretch/>
        </p:blipFill>
        <p:spPr>
          <a:xfrm>
            <a:off x="9144000" y="6619875"/>
            <a:ext cx="9144000" cy="3667125"/>
          </a:xfrm>
          <a:prstGeom prst="rect">
            <a:avLst/>
          </a:prstGeom>
        </p:spPr>
      </p:pic>
      <p:sp>
        <p:nvSpPr>
          <p:cNvPr id="1031" name="Slide_PlaceholderText"/>
          <p:cNvSpPr>
            <a:spLocks noGrp="1" noChangeArrowheads="1"/>
          </p:cNvSpPr>
          <p:nvPr>
            <p:ph type="body" idx="1"/>
          </p:nvPr>
        </p:nvSpPr>
        <p:spPr bwMode="gray">
          <a:xfrm>
            <a:off x="933451" y="2272710"/>
            <a:ext cx="16421100" cy="3446068"/>
          </a:xfrm>
          <a:prstGeom prst="rect">
            <a:avLst/>
          </a:prstGeom>
          <a:noFill/>
          <a:ln w="9525">
            <a:noFill/>
            <a:miter lim="800000"/>
            <a:headEnd/>
            <a:tailEnd/>
          </a:ln>
        </p:spPr>
        <p:txBody>
          <a:bodyPr vert="horz" wrap="square" lIns="25398" tIns="25398" rIns="25398" bIns="25398" numCol="1" anchor="t" anchorCtr="0" compatLnSpc="1">
            <a:prstTxWarp prst="textNoShape">
              <a:avLst/>
            </a:prstTxWarp>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32" name="Slide_PlaceholderTitle"/>
          <p:cNvSpPr>
            <a:spLocks noGrp="1" noChangeArrowheads="1"/>
          </p:cNvSpPr>
          <p:nvPr>
            <p:ph type="title"/>
          </p:nvPr>
        </p:nvSpPr>
        <p:spPr bwMode="auto">
          <a:xfrm>
            <a:off x="933451" y="616397"/>
            <a:ext cx="16421100" cy="1174304"/>
          </a:xfrm>
          <a:prstGeom prst="rect">
            <a:avLst/>
          </a:prstGeom>
          <a:noFill/>
          <a:ln w="9525">
            <a:noFill/>
            <a:miter lim="800000"/>
            <a:headEnd/>
            <a:tailEnd/>
          </a:ln>
        </p:spPr>
        <p:txBody>
          <a:bodyPr vert="horz" wrap="square" lIns="25398" tIns="25398" rIns="25398" bIns="25398" numCol="1" anchor="t" anchorCtr="0" compatLnSpc="1">
            <a:prstTxWarp prst="textNoShape">
              <a:avLst/>
            </a:prstTxWarp>
          </a:bodyPr>
          <a:lstStyle/>
          <a:p>
            <a:pPr lvl="0"/>
            <a:r>
              <a:rPr lang="en-US"/>
              <a:t>Click to edit Master title style</a:t>
            </a:r>
            <a:endParaRPr lang="en-US" dirty="0"/>
          </a:p>
        </p:txBody>
      </p:sp>
      <p:pic>
        <p:nvPicPr>
          <p:cNvPr id="16" name="Picture 15"/>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0" y="0"/>
            <a:ext cx="18288000" cy="381000"/>
          </a:xfrm>
          <a:prstGeom prst="rect">
            <a:avLst/>
          </a:prstGeom>
        </p:spPr>
      </p:pic>
      <p:pic>
        <p:nvPicPr>
          <p:cNvPr id="17" name="Picture 16"/>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17155796" y="9554272"/>
            <a:ext cx="749873" cy="749873"/>
          </a:xfrm>
          <a:prstGeom prst="rect">
            <a:avLst/>
          </a:prstGeom>
        </p:spPr>
      </p:pic>
    </p:spTree>
    <p:custDataLst>
      <p:tags r:id="rId21"/>
    </p:custDataLst>
  </p:cSld>
  <p:clrMap bg1="lt1" tx1="dk1" bg2="lt2" tx2="dk2" accent1="accent1" accent2="accent2" accent3="accent3" accent4="accent4" accent5="accent5" accent6="accent6" hlink="hlink" folHlink="folHlink"/>
  <p:sldLayoutIdLst>
    <p:sldLayoutId id="2147484111" r:id="rId1"/>
    <p:sldLayoutId id="2147484115" r:id="rId2"/>
    <p:sldLayoutId id="2147484116" r:id="rId3"/>
    <p:sldLayoutId id="2147484105" r:id="rId4"/>
    <p:sldLayoutId id="2147484106" r:id="rId5"/>
    <p:sldLayoutId id="2147484107" r:id="rId6"/>
    <p:sldLayoutId id="2147484117" r:id="rId7"/>
    <p:sldLayoutId id="2147484108" r:id="rId8"/>
    <p:sldLayoutId id="2147484114" r:id="rId9"/>
    <p:sldLayoutId id="2147484113" r:id="rId10"/>
    <p:sldLayoutId id="2147484124" r:id="rId11"/>
    <p:sldLayoutId id="2147484125" r:id="rId12"/>
    <p:sldLayoutId id="2147484118" r:id="rId13"/>
    <p:sldLayoutId id="2147484119" r:id="rId14"/>
    <p:sldLayoutId id="2147484120" r:id="rId15"/>
    <p:sldLayoutId id="2147484121" r:id="rId16"/>
    <p:sldLayoutId id="2147484122" r:id="rId17"/>
    <p:sldLayoutId id="2147484123" r:id="rId18"/>
    <p:sldLayoutId id="2147484126" r:id="rId19"/>
  </p:sldLayoutIdLst>
  <p:hf sldNum="0" hdr="0" ftr="0" dt="0"/>
  <p:txStyles>
    <p:titleStyle>
      <a:lvl1pPr algn="l" defTabSz="457181" rtl="0" eaLnBrk="1" fontAlgn="base" hangingPunct="1">
        <a:spcBef>
          <a:spcPct val="20000"/>
        </a:spcBef>
        <a:spcAft>
          <a:spcPct val="0"/>
        </a:spcAft>
        <a:buClr>
          <a:srgbClr val="000000"/>
        </a:buClr>
        <a:buFont typeface="Arial" charset="0"/>
        <a:defRPr sz="5400" b="0" baseline="0">
          <a:solidFill>
            <a:schemeClr val="tx1"/>
          </a:solidFill>
          <a:latin typeface="+mj-lt"/>
          <a:ea typeface="+mj-ea"/>
          <a:cs typeface="Oracle Sans" panose="020B0503020204020204" pitchFamily="34" charset="0"/>
        </a:defRPr>
      </a:lvl1pPr>
      <a:lvl2pPr algn="l" defTabSz="457181" rtl="0" eaLnBrk="1" fontAlgn="base" hangingPunct="1">
        <a:spcBef>
          <a:spcPct val="20000"/>
        </a:spcBef>
        <a:spcAft>
          <a:spcPct val="0"/>
        </a:spcAft>
        <a:buClr>
          <a:srgbClr val="000000"/>
        </a:buClr>
        <a:buFont typeface="Arial" charset="0"/>
        <a:defRPr sz="4800">
          <a:solidFill>
            <a:srgbClr val="5F5F5F"/>
          </a:solidFill>
          <a:latin typeface="Arial" pitchFamily="34" charset="0"/>
        </a:defRPr>
      </a:lvl2pPr>
      <a:lvl3pPr algn="l" defTabSz="457181" rtl="0" eaLnBrk="1" fontAlgn="base" hangingPunct="1">
        <a:spcBef>
          <a:spcPct val="20000"/>
        </a:spcBef>
        <a:spcAft>
          <a:spcPct val="0"/>
        </a:spcAft>
        <a:buClr>
          <a:srgbClr val="000000"/>
        </a:buClr>
        <a:buFont typeface="Arial" charset="0"/>
        <a:defRPr sz="4800">
          <a:solidFill>
            <a:srgbClr val="5F5F5F"/>
          </a:solidFill>
          <a:latin typeface="Arial" pitchFamily="34" charset="0"/>
        </a:defRPr>
      </a:lvl3pPr>
      <a:lvl4pPr algn="l" defTabSz="457181" rtl="0" eaLnBrk="1" fontAlgn="base" hangingPunct="1">
        <a:spcBef>
          <a:spcPct val="20000"/>
        </a:spcBef>
        <a:spcAft>
          <a:spcPct val="0"/>
        </a:spcAft>
        <a:buClr>
          <a:srgbClr val="000000"/>
        </a:buClr>
        <a:buFont typeface="Arial" charset="0"/>
        <a:defRPr sz="4800">
          <a:solidFill>
            <a:srgbClr val="5F5F5F"/>
          </a:solidFill>
          <a:latin typeface="Arial" pitchFamily="34" charset="0"/>
        </a:defRPr>
      </a:lvl4pPr>
      <a:lvl5pPr algn="l" defTabSz="457181" rtl="0" eaLnBrk="1" fontAlgn="base" hangingPunct="1">
        <a:spcBef>
          <a:spcPct val="20000"/>
        </a:spcBef>
        <a:spcAft>
          <a:spcPct val="0"/>
        </a:spcAft>
        <a:buClr>
          <a:srgbClr val="000000"/>
        </a:buClr>
        <a:buFont typeface="Arial" charset="0"/>
        <a:defRPr sz="4800">
          <a:solidFill>
            <a:srgbClr val="5F5F5F"/>
          </a:solidFill>
          <a:latin typeface="Arial" pitchFamily="34" charset="0"/>
        </a:defRPr>
      </a:lvl5pPr>
      <a:lvl6pPr marL="914361" algn="ctr" defTabSz="457181" rtl="0" eaLnBrk="1" fontAlgn="base" hangingPunct="1">
        <a:spcBef>
          <a:spcPct val="20000"/>
        </a:spcBef>
        <a:spcAft>
          <a:spcPct val="0"/>
        </a:spcAft>
        <a:buClr>
          <a:srgbClr val="000000"/>
        </a:buClr>
        <a:buFont typeface="Arial" pitchFamily="34" charset="0"/>
        <a:defRPr sz="5300" b="1">
          <a:solidFill>
            <a:schemeClr val="tx1"/>
          </a:solidFill>
          <a:latin typeface="Arial" pitchFamily="34" charset="0"/>
        </a:defRPr>
      </a:lvl6pPr>
      <a:lvl7pPr marL="1828724" algn="ctr" defTabSz="457181" rtl="0" eaLnBrk="1" fontAlgn="base" hangingPunct="1">
        <a:spcBef>
          <a:spcPct val="20000"/>
        </a:spcBef>
        <a:spcAft>
          <a:spcPct val="0"/>
        </a:spcAft>
        <a:buClr>
          <a:srgbClr val="000000"/>
        </a:buClr>
        <a:buFont typeface="Arial" pitchFamily="34" charset="0"/>
        <a:defRPr sz="5300" b="1">
          <a:solidFill>
            <a:schemeClr val="tx1"/>
          </a:solidFill>
          <a:latin typeface="Arial" pitchFamily="34" charset="0"/>
        </a:defRPr>
      </a:lvl7pPr>
      <a:lvl8pPr marL="2743086" algn="ctr" defTabSz="457181" rtl="0" eaLnBrk="1" fontAlgn="base" hangingPunct="1">
        <a:spcBef>
          <a:spcPct val="20000"/>
        </a:spcBef>
        <a:spcAft>
          <a:spcPct val="0"/>
        </a:spcAft>
        <a:buClr>
          <a:srgbClr val="000000"/>
        </a:buClr>
        <a:buFont typeface="Arial" pitchFamily="34" charset="0"/>
        <a:defRPr sz="5300" b="1">
          <a:solidFill>
            <a:schemeClr val="tx1"/>
          </a:solidFill>
          <a:latin typeface="Arial" pitchFamily="34" charset="0"/>
        </a:defRPr>
      </a:lvl8pPr>
      <a:lvl9pPr marL="3657447" algn="ctr" defTabSz="457181" rtl="0" eaLnBrk="1" fontAlgn="base" hangingPunct="1">
        <a:spcBef>
          <a:spcPct val="20000"/>
        </a:spcBef>
        <a:spcAft>
          <a:spcPct val="0"/>
        </a:spcAft>
        <a:buClr>
          <a:srgbClr val="000000"/>
        </a:buClr>
        <a:buFont typeface="Arial" pitchFamily="34" charset="0"/>
        <a:defRPr sz="5300" b="1">
          <a:solidFill>
            <a:schemeClr val="tx1"/>
          </a:solidFill>
          <a:latin typeface="Arial" pitchFamily="34" charset="0"/>
        </a:defRPr>
      </a:lvl9pPr>
    </p:titleStyle>
    <p:bodyStyle>
      <a:lvl1pPr marL="0" indent="0" algn="l" defTabSz="457181" rtl="0" eaLnBrk="1" fontAlgn="base" hangingPunct="1">
        <a:lnSpc>
          <a:spcPct val="110000"/>
        </a:lnSpc>
        <a:spcBef>
          <a:spcPts val="1350"/>
        </a:spcBef>
        <a:spcAft>
          <a:spcPct val="0"/>
        </a:spcAft>
        <a:buClr>
          <a:srgbClr val="000000"/>
        </a:buClr>
        <a:buFont typeface="Arial" charset="0"/>
        <a:defRPr sz="3300" baseline="0">
          <a:solidFill>
            <a:schemeClr val="tx1"/>
          </a:solidFill>
          <a:latin typeface="Oracle Sans" panose="020B0503020204020204" pitchFamily="34" charset="0"/>
          <a:ea typeface="+mn-ea"/>
          <a:cs typeface="Oracle Sans" panose="020B0503020204020204" pitchFamily="34" charset="0"/>
        </a:defRPr>
      </a:lvl1pPr>
      <a:lvl2pPr marL="685800" indent="-573088" algn="l" defTabSz="457181" rtl="0" eaLnBrk="1" fontAlgn="base" hangingPunct="1">
        <a:lnSpc>
          <a:spcPct val="110000"/>
        </a:lnSpc>
        <a:spcBef>
          <a:spcPts val="1800"/>
        </a:spcBef>
        <a:spcAft>
          <a:spcPct val="0"/>
        </a:spcAft>
        <a:buClr>
          <a:srgbClr val="D1350F"/>
        </a:buClr>
        <a:buFont typeface="Arial" charset="0"/>
        <a:buChar char="•"/>
        <a:defRPr sz="3200" baseline="0">
          <a:solidFill>
            <a:schemeClr val="tx1"/>
          </a:solidFill>
          <a:latin typeface="Oracle Sans" panose="020B0503020204020204" pitchFamily="34" charset="0"/>
          <a:cs typeface="Oracle Sans" panose="020B0503020204020204" pitchFamily="34" charset="0"/>
        </a:defRPr>
      </a:lvl2pPr>
      <a:lvl3pPr marL="1941513" indent="-569913" algn="l" defTabSz="457181" rtl="0" eaLnBrk="1" fontAlgn="base" hangingPunct="1">
        <a:lnSpc>
          <a:spcPct val="110000"/>
        </a:lnSpc>
        <a:spcBef>
          <a:spcPts val="1800"/>
        </a:spcBef>
        <a:spcAft>
          <a:spcPct val="0"/>
        </a:spcAft>
        <a:buClr>
          <a:srgbClr val="D1350F"/>
        </a:buClr>
        <a:buFont typeface="Arial" charset="0"/>
        <a:buChar char="–"/>
        <a:defRPr sz="3000" baseline="0">
          <a:solidFill>
            <a:schemeClr val="tx1"/>
          </a:solidFill>
          <a:latin typeface="Oracle Sans" panose="020B0503020204020204" pitchFamily="34" charset="0"/>
          <a:cs typeface="Oracle Sans" panose="020B0503020204020204" pitchFamily="34" charset="0"/>
        </a:defRPr>
      </a:lvl3pPr>
      <a:lvl4pPr marL="2743200" indent="-577850" algn="l" defTabSz="457181" rtl="0" eaLnBrk="1" fontAlgn="base" hangingPunct="1">
        <a:lnSpc>
          <a:spcPct val="110000"/>
        </a:lnSpc>
        <a:spcBef>
          <a:spcPts val="1800"/>
        </a:spcBef>
        <a:spcAft>
          <a:spcPct val="0"/>
        </a:spcAft>
        <a:buClr>
          <a:srgbClr val="D1350F"/>
        </a:buClr>
        <a:buSzPct val="45000"/>
        <a:buFont typeface="Arial" charset="0"/>
        <a:buChar char="—"/>
        <a:defRPr sz="2700" baseline="0">
          <a:solidFill>
            <a:schemeClr val="tx1"/>
          </a:solidFill>
          <a:latin typeface="Oracle Sans" panose="020B0503020204020204" pitchFamily="34" charset="0"/>
          <a:cs typeface="Oracle Sans" panose="020B0503020204020204" pitchFamily="34" charset="0"/>
        </a:defRPr>
      </a:lvl4pPr>
      <a:lvl5pPr marL="3429000" indent="-571500" algn="l" defTabSz="457181" rtl="0" eaLnBrk="1" fontAlgn="base" hangingPunct="1">
        <a:lnSpc>
          <a:spcPct val="110000"/>
        </a:lnSpc>
        <a:spcBef>
          <a:spcPts val="1800"/>
        </a:spcBef>
        <a:spcAft>
          <a:spcPct val="0"/>
        </a:spcAft>
        <a:buClr>
          <a:srgbClr val="D1350F"/>
        </a:buClr>
        <a:buSzPct val="55000"/>
        <a:buFont typeface="Arial" charset="0"/>
        <a:buChar char="—"/>
        <a:defRPr sz="2400" baseline="0">
          <a:solidFill>
            <a:schemeClr val="tx1"/>
          </a:solidFill>
          <a:latin typeface="Oracle Sans" panose="020B0503020204020204" pitchFamily="34" charset="0"/>
          <a:cs typeface="Oracle Sans" panose="020B0503020204020204" pitchFamily="34" charset="0"/>
        </a:defRPr>
      </a:lvl5pPr>
      <a:lvl6pPr marL="4336870" indent="-460357" algn="l" defTabSz="457181" rtl="0" eaLnBrk="1" fontAlgn="base" hangingPunct="1">
        <a:spcBef>
          <a:spcPct val="20000"/>
        </a:spcBef>
        <a:spcAft>
          <a:spcPct val="0"/>
        </a:spcAft>
        <a:buClr>
          <a:schemeClr val="accent2"/>
        </a:buClr>
        <a:buSzPct val="55000"/>
        <a:buFont typeface="Arial" pitchFamily="34" charset="0"/>
        <a:buChar char="—"/>
        <a:defRPr sz="3200">
          <a:solidFill>
            <a:schemeClr val="tx1"/>
          </a:solidFill>
          <a:latin typeface="+mn-lt"/>
        </a:defRPr>
      </a:lvl6pPr>
      <a:lvl7pPr marL="5251231" indent="-460357" algn="l" defTabSz="457181" rtl="0" eaLnBrk="1" fontAlgn="base" hangingPunct="1">
        <a:spcBef>
          <a:spcPct val="20000"/>
        </a:spcBef>
        <a:spcAft>
          <a:spcPct val="0"/>
        </a:spcAft>
        <a:buClr>
          <a:schemeClr val="accent2"/>
        </a:buClr>
        <a:buSzPct val="55000"/>
        <a:buFont typeface="Arial" pitchFamily="34" charset="0"/>
        <a:buChar char="—"/>
        <a:defRPr sz="3200">
          <a:solidFill>
            <a:schemeClr val="tx1"/>
          </a:solidFill>
          <a:latin typeface="+mn-lt"/>
        </a:defRPr>
      </a:lvl7pPr>
      <a:lvl8pPr marL="6165592" indent="-460357" algn="l" defTabSz="457181" rtl="0" eaLnBrk="1" fontAlgn="base" hangingPunct="1">
        <a:spcBef>
          <a:spcPct val="20000"/>
        </a:spcBef>
        <a:spcAft>
          <a:spcPct val="0"/>
        </a:spcAft>
        <a:buClr>
          <a:schemeClr val="accent2"/>
        </a:buClr>
        <a:buSzPct val="55000"/>
        <a:buFont typeface="Arial" pitchFamily="34" charset="0"/>
        <a:buChar char="—"/>
        <a:defRPr sz="3200">
          <a:solidFill>
            <a:schemeClr val="tx1"/>
          </a:solidFill>
          <a:latin typeface="+mn-lt"/>
        </a:defRPr>
      </a:lvl8pPr>
      <a:lvl9pPr marL="7079955" indent="-460357" algn="l" defTabSz="457181" rtl="0" eaLnBrk="1" fontAlgn="base" hangingPunct="1">
        <a:spcBef>
          <a:spcPct val="20000"/>
        </a:spcBef>
        <a:spcAft>
          <a:spcPct val="0"/>
        </a:spcAft>
        <a:buClr>
          <a:schemeClr val="accent2"/>
        </a:buClr>
        <a:buSzPct val="55000"/>
        <a:buFont typeface="Arial" pitchFamily="34" charset="0"/>
        <a:buChar char="—"/>
        <a:defRPr sz="3200">
          <a:solidFill>
            <a:schemeClr val="tx1"/>
          </a:solidFill>
          <a:latin typeface="+mn-lt"/>
        </a:defRPr>
      </a:lvl9pPr>
    </p:bodyStyle>
    <p:otherStyle>
      <a:defPPr>
        <a:defRPr lang="en-US"/>
      </a:defPPr>
      <a:lvl1pPr marL="0" algn="l" defTabSz="1828724" rtl="0" eaLnBrk="1" latinLnBrk="0" hangingPunct="1">
        <a:defRPr sz="3600" kern="1200">
          <a:solidFill>
            <a:schemeClr val="tx1"/>
          </a:solidFill>
          <a:latin typeface="+mn-lt"/>
          <a:ea typeface="+mn-ea"/>
          <a:cs typeface="+mn-cs"/>
        </a:defRPr>
      </a:lvl1pPr>
      <a:lvl2pPr marL="914361" algn="l" defTabSz="1828724" rtl="0" eaLnBrk="1" latinLnBrk="0" hangingPunct="1">
        <a:defRPr sz="3600" kern="1200">
          <a:solidFill>
            <a:schemeClr val="tx1"/>
          </a:solidFill>
          <a:latin typeface="+mn-lt"/>
          <a:ea typeface="+mn-ea"/>
          <a:cs typeface="+mn-cs"/>
        </a:defRPr>
      </a:lvl2pPr>
      <a:lvl3pPr marL="1828724" algn="l" defTabSz="1828724" rtl="0" eaLnBrk="1" latinLnBrk="0" hangingPunct="1">
        <a:defRPr sz="3600" kern="1200">
          <a:solidFill>
            <a:schemeClr val="tx1"/>
          </a:solidFill>
          <a:latin typeface="+mn-lt"/>
          <a:ea typeface="+mn-ea"/>
          <a:cs typeface="+mn-cs"/>
        </a:defRPr>
      </a:lvl3pPr>
      <a:lvl4pPr marL="2743086" algn="l" defTabSz="1828724" rtl="0" eaLnBrk="1" latinLnBrk="0" hangingPunct="1">
        <a:defRPr sz="3600" kern="1200">
          <a:solidFill>
            <a:schemeClr val="tx1"/>
          </a:solidFill>
          <a:latin typeface="+mn-lt"/>
          <a:ea typeface="+mn-ea"/>
          <a:cs typeface="+mn-cs"/>
        </a:defRPr>
      </a:lvl4pPr>
      <a:lvl5pPr marL="3657447" algn="l" defTabSz="1828724" rtl="0" eaLnBrk="1" latinLnBrk="0" hangingPunct="1">
        <a:defRPr sz="3600" kern="1200">
          <a:solidFill>
            <a:schemeClr val="tx1"/>
          </a:solidFill>
          <a:latin typeface="+mn-lt"/>
          <a:ea typeface="+mn-ea"/>
          <a:cs typeface="+mn-cs"/>
        </a:defRPr>
      </a:lvl5pPr>
      <a:lvl6pPr marL="4571810" algn="l" defTabSz="1828724" rtl="0" eaLnBrk="1" latinLnBrk="0" hangingPunct="1">
        <a:defRPr sz="3600" kern="1200">
          <a:solidFill>
            <a:schemeClr val="tx1"/>
          </a:solidFill>
          <a:latin typeface="+mn-lt"/>
          <a:ea typeface="+mn-ea"/>
          <a:cs typeface="+mn-cs"/>
        </a:defRPr>
      </a:lvl6pPr>
      <a:lvl7pPr marL="5486171" algn="l" defTabSz="1828724" rtl="0" eaLnBrk="1" latinLnBrk="0" hangingPunct="1">
        <a:defRPr sz="3600" kern="1200">
          <a:solidFill>
            <a:schemeClr val="tx1"/>
          </a:solidFill>
          <a:latin typeface="+mn-lt"/>
          <a:ea typeface="+mn-ea"/>
          <a:cs typeface="+mn-cs"/>
        </a:defRPr>
      </a:lvl7pPr>
      <a:lvl8pPr marL="6400533" algn="l" defTabSz="1828724" rtl="0" eaLnBrk="1" latinLnBrk="0" hangingPunct="1">
        <a:defRPr sz="3600" kern="1200">
          <a:solidFill>
            <a:schemeClr val="tx1"/>
          </a:solidFill>
          <a:latin typeface="+mn-lt"/>
          <a:ea typeface="+mn-ea"/>
          <a:cs typeface="+mn-cs"/>
        </a:defRPr>
      </a:lvl8pPr>
      <a:lvl9pPr marL="7314896" algn="l" defTabSz="1828724" rtl="0" eaLnBrk="1" latinLnBrk="0" hangingPunct="1">
        <a:defRPr sz="3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16.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4.xml"/><Relationship Id="rId1" Type="http://schemas.openxmlformats.org/officeDocument/2006/relationships/tags" Target="../tags/tag25.xml"/><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4.xml"/><Relationship Id="rId1" Type="http://schemas.openxmlformats.org/officeDocument/2006/relationships/tags" Target="../tags/tag26.xml"/><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4.xml"/><Relationship Id="rId1" Type="http://schemas.openxmlformats.org/officeDocument/2006/relationships/tags" Target="../tags/tag27.xml"/><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4.xml"/><Relationship Id="rId1" Type="http://schemas.openxmlformats.org/officeDocument/2006/relationships/tags" Target="../tags/tag28.xml"/><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8.xml"/><Relationship Id="rId1" Type="http://schemas.openxmlformats.org/officeDocument/2006/relationships/tags" Target="../tags/tag29.xml"/><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4.xml"/><Relationship Id="rId1" Type="http://schemas.openxmlformats.org/officeDocument/2006/relationships/tags" Target="../tags/tag30.xml"/><Relationship Id="rId5" Type="http://schemas.openxmlformats.org/officeDocument/2006/relationships/image" Target="../media/image24.png"/><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4.xml"/><Relationship Id="rId1" Type="http://schemas.openxmlformats.org/officeDocument/2006/relationships/tags" Target="../tags/tag31.xml"/><Relationship Id="rId4" Type="http://schemas.openxmlformats.org/officeDocument/2006/relationships/image" Target="../media/image25.tiff"/></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8.xml"/><Relationship Id="rId1" Type="http://schemas.openxmlformats.org/officeDocument/2006/relationships/tags" Target="../tags/tag32.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4.xml"/><Relationship Id="rId1" Type="http://schemas.openxmlformats.org/officeDocument/2006/relationships/tags" Target="../tags/tag33.xml"/><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4.xml"/><Relationship Id="rId1" Type="http://schemas.openxmlformats.org/officeDocument/2006/relationships/tags" Target="../tags/tag34.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17.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4.xml"/><Relationship Id="rId1" Type="http://schemas.openxmlformats.org/officeDocument/2006/relationships/tags" Target="../tags/tag35.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8.xml"/><Relationship Id="rId1" Type="http://schemas.openxmlformats.org/officeDocument/2006/relationships/tags" Target="../tags/tag36.xml"/><Relationship Id="rId5" Type="http://schemas.openxmlformats.org/officeDocument/2006/relationships/image" Target="../media/image34.png"/><Relationship Id="rId4" Type="http://schemas.openxmlformats.org/officeDocument/2006/relationships/image" Target="../media/image33.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4.xml"/><Relationship Id="rId1" Type="http://schemas.openxmlformats.org/officeDocument/2006/relationships/tags" Target="../tags/tag37.xml"/><Relationship Id="rId4" Type="http://schemas.openxmlformats.org/officeDocument/2006/relationships/image" Target="../media/image35.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8.xml"/><Relationship Id="rId1" Type="http://schemas.openxmlformats.org/officeDocument/2006/relationships/tags" Target="../tags/tag38.xml"/><Relationship Id="rId5" Type="http://schemas.openxmlformats.org/officeDocument/2006/relationships/image" Target="../media/image37.png"/><Relationship Id="rId4" Type="http://schemas.openxmlformats.org/officeDocument/2006/relationships/image" Target="../media/image36.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4.xml"/><Relationship Id="rId1" Type="http://schemas.openxmlformats.org/officeDocument/2006/relationships/tags" Target="../tags/tag39.xml"/><Relationship Id="rId5" Type="http://schemas.openxmlformats.org/officeDocument/2006/relationships/image" Target="../media/image39.png"/><Relationship Id="rId4" Type="http://schemas.openxmlformats.org/officeDocument/2006/relationships/image" Target="../media/image38.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4.xml"/><Relationship Id="rId1" Type="http://schemas.openxmlformats.org/officeDocument/2006/relationships/tags" Target="../tags/tag40.xml"/><Relationship Id="rId5" Type="http://schemas.openxmlformats.org/officeDocument/2006/relationships/image" Target="../media/image41.png"/><Relationship Id="rId4" Type="http://schemas.openxmlformats.org/officeDocument/2006/relationships/image" Target="../media/image40.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4.xml"/><Relationship Id="rId1" Type="http://schemas.openxmlformats.org/officeDocument/2006/relationships/tags" Target="../tags/tag41.xml"/><Relationship Id="rId4" Type="http://schemas.openxmlformats.org/officeDocument/2006/relationships/image" Target="../media/image42.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4.xml"/><Relationship Id="rId1" Type="http://schemas.openxmlformats.org/officeDocument/2006/relationships/tags" Target="../tags/tag42.xml"/><Relationship Id="rId4" Type="http://schemas.openxmlformats.org/officeDocument/2006/relationships/image" Target="../media/image43.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4.xml"/><Relationship Id="rId1" Type="http://schemas.openxmlformats.org/officeDocument/2006/relationships/tags" Target="../tags/tag43.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7" Type="http://schemas.openxmlformats.org/officeDocument/2006/relationships/image" Target="../media/image50.png"/><Relationship Id="rId2" Type="http://schemas.openxmlformats.org/officeDocument/2006/relationships/slideLayout" Target="../slideLayouts/slideLayout4.xml"/><Relationship Id="rId1" Type="http://schemas.openxmlformats.org/officeDocument/2006/relationships/tags" Target="../tags/tag44.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4.xml"/><Relationship Id="rId1" Type="http://schemas.openxmlformats.org/officeDocument/2006/relationships/tags" Target="../tags/tag18.xml"/><Relationship Id="rId4" Type="http://schemas.openxmlformats.org/officeDocument/2006/relationships/image" Target="../media/image13.pn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4.xml"/><Relationship Id="rId1" Type="http://schemas.openxmlformats.org/officeDocument/2006/relationships/tags" Target="../tags/tag45.xml"/><Relationship Id="rId4" Type="http://schemas.openxmlformats.org/officeDocument/2006/relationships/image" Target="../media/image51.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4.xml"/><Relationship Id="rId1" Type="http://schemas.openxmlformats.org/officeDocument/2006/relationships/tags" Target="../tags/tag46.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4.xml"/><Relationship Id="rId1" Type="http://schemas.openxmlformats.org/officeDocument/2006/relationships/tags" Target="../tags/tag47.xml"/><Relationship Id="rId5" Type="http://schemas.openxmlformats.org/officeDocument/2006/relationships/image" Target="../media/image53.png"/><Relationship Id="rId4" Type="http://schemas.openxmlformats.org/officeDocument/2006/relationships/image" Target="../media/image52.tiff"/></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4.xml"/><Relationship Id="rId1" Type="http://schemas.openxmlformats.org/officeDocument/2006/relationships/tags" Target="../tags/tag48.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3.xml"/><Relationship Id="rId1" Type="http://schemas.openxmlformats.org/officeDocument/2006/relationships/tags" Target="../tags/tag49.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4.xml"/><Relationship Id="rId1" Type="http://schemas.openxmlformats.org/officeDocument/2006/relationships/tags" Target="../tags/tag19.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8.xml"/><Relationship Id="rId1" Type="http://schemas.openxmlformats.org/officeDocument/2006/relationships/tags" Target="../tags/tag20.xml"/><Relationship Id="rId4" Type="http://schemas.openxmlformats.org/officeDocument/2006/relationships/image" Target="../media/image14.tiff"/></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8.xml"/><Relationship Id="rId1" Type="http://schemas.openxmlformats.org/officeDocument/2006/relationships/tags" Target="../tags/tag21.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4.xml"/><Relationship Id="rId1" Type="http://schemas.openxmlformats.org/officeDocument/2006/relationships/tags" Target="../tags/tag22.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8.xml"/><Relationship Id="rId1" Type="http://schemas.openxmlformats.org/officeDocument/2006/relationships/tags" Target="../tags/tag23.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8.xml"/><Relationship Id="rId1" Type="http://schemas.openxmlformats.org/officeDocument/2006/relationships/tags" Target="../tags/tag2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E9F01198-2692-47C2-90F2-DE10BFD47E2C}"/>
              </a:ext>
            </a:extLst>
          </p:cNvPr>
          <p:cNvSpPr>
            <a:spLocks noGrp="1" noChangeArrowheads="1"/>
          </p:cNvSpPr>
          <p:nvPr>
            <p:ph type="ctrTitle"/>
          </p:nvPr>
        </p:nvSpPr>
        <p:spPr/>
        <p:txBody>
          <a:bodyPr/>
          <a:lstStyle/>
          <a:p>
            <a:r>
              <a:rPr lang="en-US" altLang="en-US"/>
              <a:t>Using SQL Developer</a:t>
            </a:r>
            <a:endParaRPr lang="en-US" altLang="en-US" dirty="0"/>
          </a:p>
        </p:txBody>
      </p:sp>
      <p:sp>
        <p:nvSpPr>
          <p:cNvPr id="2" name="Subtitle 1">
            <a:extLst>
              <a:ext uri="{FF2B5EF4-FFF2-40B4-BE49-F238E27FC236}">
                <a16:creationId xmlns:a16="http://schemas.microsoft.com/office/drawing/2014/main" id="{A6B2078A-72E9-4F08-BE83-D8876DFB2C15}"/>
              </a:ext>
            </a:extLst>
          </p:cNvPr>
          <p:cNvSpPr>
            <a:spLocks noGrp="1"/>
          </p:cNvSpPr>
          <p:nvPr>
            <p:ph type="subTitle" idx="1"/>
          </p:nvPr>
        </p:nvSpPr>
        <p:spPr/>
        <p:txBody>
          <a:bodyPr/>
          <a:lstStyle/>
          <a:p>
            <a:endParaRPr lang="en-US"/>
          </a:p>
        </p:txBody>
      </p:sp>
      <p:sp>
        <p:nvSpPr>
          <p:cNvPr id="4100" name="Line 3" hidden="1">
            <a:extLst>
              <a:ext uri="{FF2B5EF4-FFF2-40B4-BE49-F238E27FC236}">
                <a16:creationId xmlns:a16="http://schemas.microsoft.com/office/drawing/2014/main" id="{CCF845D3-55C0-4D1D-BB6A-7DE0227FB267}"/>
              </a:ext>
            </a:extLst>
          </p:cNvPr>
          <p:cNvSpPr>
            <a:spLocks noChangeShapeType="1"/>
          </p:cNvSpPr>
          <p:nvPr/>
        </p:nvSpPr>
        <p:spPr bwMode="auto">
          <a:xfrm>
            <a:off x="3659983" y="6743700"/>
            <a:ext cx="197882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type="triangle" w="med" len="med"/>
              </a14:hiddenLine>
            </a:ext>
          </a:extLst>
        </p:spPr>
        <p:txBody>
          <a:bodyPr lIns="19050" tIns="19050" rIns="19050" bIns="19050">
            <a:spAutoFit/>
          </a:bodyPr>
          <a:lstStyle/>
          <a:p>
            <a:endParaRPr lang="en-IN"/>
          </a:p>
        </p:txBody>
      </p:sp>
    </p:spTree>
    <p:custDataLst>
      <p:tags r:id="rId1"/>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3">
            <a:extLst>
              <a:ext uri="{FF2B5EF4-FFF2-40B4-BE49-F238E27FC236}">
                <a16:creationId xmlns:a16="http://schemas.microsoft.com/office/drawing/2014/main" id="{13676812-4AB6-4FAA-B2E9-6B0A73D11F31}"/>
              </a:ext>
            </a:extLst>
          </p:cNvPr>
          <p:cNvSpPr>
            <a:spLocks noGrp="1" noChangeArrowheads="1"/>
          </p:cNvSpPr>
          <p:nvPr>
            <p:ph type="title"/>
          </p:nvPr>
        </p:nvSpPr>
        <p:spPr/>
        <p:txBody>
          <a:bodyPr/>
          <a:lstStyle/>
          <a:p>
            <a:r>
              <a:rPr lang="en-US" altLang="en-US" dirty="0"/>
              <a:t>Browsing Database Objects</a:t>
            </a:r>
          </a:p>
        </p:txBody>
      </p:sp>
      <p:sp>
        <p:nvSpPr>
          <p:cNvPr id="11267" name="Rectangle 4">
            <a:extLst>
              <a:ext uri="{FF2B5EF4-FFF2-40B4-BE49-F238E27FC236}">
                <a16:creationId xmlns:a16="http://schemas.microsoft.com/office/drawing/2014/main" id="{E4875843-86DC-4259-AD2F-23FB179912D7}"/>
              </a:ext>
            </a:extLst>
          </p:cNvPr>
          <p:cNvSpPr>
            <a:spLocks noGrp="1" noChangeArrowheads="1"/>
          </p:cNvSpPr>
          <p:nvPr>
            <p:ph idx="1"/>
          </p:nvPr>
        </p:nvSpPr>
        <p:spPr/>
        <p:txBody>
          <a:bodyPr/>
          <a:lstStyle/>
          <a:p>
            <a:r>
              <a:rPr lang="en-US" altLang="en-US" dirty="0"/>
              <a:t>Use the Connections Navigator to:</a:t>
            </a:r>
          </a:p>
          <a:p>
            <a:pPr lvl="1"/>
            <a:r>
              <a:rPr lang="en-US" altLang="en-US" dirty="0"/>
              <a:t>Browse through many objects in a database schema</a:t>
            </a:r>
          </a:p>
          <a:p>
            <a:pPr lvl="1"/>
            <a:r>
              <a:rPr lang="en-US" altLang="en-US" dirty="0"/>
              <a:t>Review the definitions of objects at a glance</a:t>
            </a:r>
          </a:p>
        </p:txBody>
      </p:sp>
      <p:grpSp>
        <p:nvGrpSpPr>
          <p:cNvPr id="11268" name="Group 6">
            <a:extLst>
              <a:ext uri="{FF2B5EF4-FFF2-40B4-BE49-F238E27FC236}">
                <a16:creationId xmlns:a16="http://schemas.microsoft.com/office/drawing/2014/main" id="{CC6FF8A1-4765-45F0-8AC1-893A9C17AFB1}"/>
              </a:ext>
            </a:extLst>
          </p:cNvPr>
          <p:cNvGrpSpPr>
            <a:grpSpLocks noChangeAspect="1"/>
          </p:cNvGrpSpPr>
          <p:nvPr/>
        </p:nvGrpSpPr>
        <p:grpSpPr bwMode="auto">
          <a:xfrm>
            <a:off x="5137547" y="4541043"/>
            <a:ext cx="8012907" cy="5555457"/>
            <a:chOff x="1046551" y="2590801"/>
            <a:chExt cx="4008126" cy="3702857"/>
          </a:xfrm>
        </p:grpSpPr>
        <p:pic>
          <p:nvPicPr>
            <p:cNvPr id="11269" name="Picture 7">
              <a:extLst>
                <a:ext uri="{FF2B5EF4-FFF2-40B4-BE49-F238E27FC236}">
                  <a16:creationId xmlns:a16="http://schemas.microsoft.com/office/drawing/2014/main" id="{C6F51A4B-3506-4065-9A39-9F4B5AA12AD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6800" y="2590801"/>
              <a:ext cx="3987877" cy="3702857"/>
            </a:xfrm>
            <a:prstGeom prst="rect">
              <a:avLst/>
            </a:prstGeom>
            <a:noFill/>
            <a:ln w="12700">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pic>
        <p:sp>
          <p:nvSpPr>
            <p:cNvPr id="11270" name="Rectangle 5">
              <a:extLst>
                <a:ext uri="{FF2B5EF4-FFF2-40B4-BE49-F238E27FC236}">
                  <a16:creationId xmlns:a16="http://schemas.microsoft.com/office/drawing/2014/main" id="{40359362-EBD2-48DD-8ED0-844008493DEE}"/>
                </a:ext>
              </a:extLst>
            </p:cNvPr>
            <p:cNvSpPr>
              <a:spLocks noChangeArrowheads="1"/>
            </p:cNvSpPr>
            <p:nvPr/>
          </p:nvSpPr>
          <p:spPr bwMode="gray">
            <a:xfrm>
              <a:off x="1046551" y="3581400"/>
              <a:ext cx="1600810" cy="2438400"/>
            </a:xfrm>
            <a:prstGeom prst="rect">
              <a:avLst/>
            </a:prstGeom>
            <a:noFill/>
            <a:ln w="28575">
              <a:solidFill>
                <a:schemeClr val="accent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
          <p:nvSpPr>
            <p:cNvPr id="11271" name="Rectangle 6">
              <a:extLst>
                <a:ext uri="{FF2B5EF4-FFF2-40B4-BE49-F238E27FC236}">
                  <a16:creationId xmlns:a16="http://schemas.microsoft.com/office/drawing/2014/main" id="{AC78AAAF-A01F-43CF-8E80-42FB6BB9F619}"/>
                </a:ext>
              </a:extLst>
            </p:cNvPr>
            <p:cNvSpPr>
              <a:spLocks noChangeArrowheads="1"/>
            </p:cNvSpPr>
            <p:nvPr/>
          </p:nvSpPr>
          <p:spPr bwMode="gray">
            <a:xfrm>
              <a:off x="2647362" y="3352800"/>
              <a:ext cx="2401215" cy="225425"/>
            </a:xfrm>
            <a:prstGeom prst="rect">
              <a:avLst/>
            </a:prstGeom>
            <a:noFill/>
            <a:ln w="28575">
              <a:solidFill>
                <a:schemeClr val="accent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grpSp>
    </p:spTree>
    <p:custDataLst>
      <p:tags r:id="rId1"/>
    </p:custData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a:extLst>
              <a:ext uri="{FF2B5EF4-FFF2-40B4-BE49-F238E27FC236}">
                <a16:creationId xmlns:a16="http://schemas.microsoft.com/office/drawing/2014/main" id="{31F27F01-A086-4455-816D-A2DFEB4F3588}"/>
              </a:ext>
            </a:extLst>
          </p:cNvPr>
          <p:cNvSpPr>
            <a:spLocks noGrp="1" noChangeArrowheads="1"/>
          </p:cNvSpPr>
          <p:nvPr>
            <p:ph type="title"/>
          </p:nvPr>
        </p:nvSpPr>
        <p:spPr/>
        <p:txBody>
          <a:bodyPr/>
          <a:lstStyle/>
          <a:p>
            <a:r>
              <a:rPr lang="en-US" altLang="en-US" dirty="0"/>
              <a:t>Displaying the Table Structure</a:t>
            </a:r>
          </a:p>
        </p:txBody>
      </p:sp>
      <p:sp>
        <p:nvSpPr>
          <p:cNvPr id="12291" name="Rectangle 3">
            <a:extLst>
              <a:ext uri="{FF2B5EF4-FFF2-40B4-BE49-F238E27FC236}">
                <a16:creationId xmlns:a16="http://schemas.microsoft.com/office/drawing/2014/main" id="{751D1340-1C12-4740-82E2-AA305178742F}"/>
              </a:ext>
            </a:extLst>
          </p:cNvPr>
          <p:cNvSpPr>
            <a:spLocks noGrp="1" noChangeArrowheads="1"/>
          </p:cNvSpPr>
          <p:nvPr>
            <p:ph idx="1"/>
          </p:nvPr>
        </p:nvSpPr>
        <p:spPr>
          <a:xfrm>
            <a:off x="933451" y="2272710"/>
            <a:ext cx="16421100" cy="595544"/>
          </a:xfrm>
        </p:spPr>
        <p:txBody>
          <a:bodyPr/>
          <a:lstStyle/>
          <a:p>
            <a:r>
              <a:rPr lang="en-US" altLang="en-US" dirty="0"/>
              <a:t>Use the </a:t>
            </a:r>
            <a:r>
              <a:rPr lang="en-US" altLang="en-US" dirty="0">
                <a:latin typeface="Courier New" panose="02070309020205020404" pitchFamily="49" charset="0"/>
                <a:cs typeface="Courier New" panose="02070309020205020404" pitchFamily="49" charset="0"/>
              </a:rPr>
              <a:t>DESCRIBE</a:t>
            </a:r>
            <a:r>
              <a:rPr lang="en-US" altLang="en-US" dirty="0"/>
              <a:t> command to display the structure of a table:</a:t>
            </a:r>
          </a:p>
        </p:txBody>
      </p:sp>
      <p:pic>
        <p:nvPicPr>
          <p:cNvPr id="12292" name="Picture 5">
            <a:extLst>
              <a:ext uri="{FF2B5EF4-FFF2-40B4-BE49-F238E27FC236}">
                <a16:creationId xmlns:a16="http://schemas.microsoft.com/office/drawing/2014/main" id="{E4814AA6-7D8E-4DEB-816D-39998466854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20966" y="3238500"/>
            <a:ext cx="6646069" cy="5654581"/>
          </a:xfrm>
          <a:prstGeom prst="rect">
            <a:avLst/>
          </a:prstGeom>
          <a:noFill/>
          <a:ln w="12700">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pic>
    </p:spTree>
    <p:custDataLst>
      <p:tags r:id="rId1"/>
    </p:custDataLst>
  </p:cSld>
  <p:clrMapOvr>
    <a:masterClrMapping/>
  </p:clrMapOvr>
  <p:transition spd="slow"/>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3">
            <a:extLst>
              <a:ext uri="{FF2B5EF4-FFF2-40B4-BE49-F238E27FC236}">
                <a16:creationId xmlns:a16="http://schemas.microsoft.com/office/drawing/2014/main" id="{7AC52FE8-D12A-423F-AD9E-284E498C0E63}"/>
              </a:ext>
            </a:extLst>
          </p:cNvPr>
          <p:cNvSpPr>
            <a:spLocks noGrp="1" noChangeArrowheads="1"/>
          </p:cNvSpPr>
          <p:nvPr>
            <p:ph type="title"/>
          </p:nvPr>
        </p:nvSpPr>
        <p:spPr/>
        <p:txBody>
          <a:bodyPr/>
          <a:lstStyle/>
          <a:p>
            <a:r>
              <a:rPr lang="en-US" altLang="en-US" dirty="0"/>
              <a:t>Browsing Files</a:t>
            </a:r>
          </a:p>
        </p:txBody>
      </p:sp>
      <p:sp>
        <p:nvSpPr>
          <p:cNvPr id="13315" name="Rectangle 4">
            <a:extLst>
              <a:ext uri="{FF2B5EF4-FFF2-40B4-BE49-F238E27FC236}">
                <a16:creationId xmlns:a16="http://schemas.microsoft.com/office/drawing/2014/main" id="{D4AD3BED-9400-439F-A08C-D4CCB1EB66DB}"/>
              </a:ext>
            </a:extLst>
          </p:cNvPr>
          <p:cNvSpPr>
            <a:spLocks noGrp="1" noChangeArrowheads="1"/>
          </p:cNvSpPr>
          <p:nvPr>
            <p:ph idx="1"/>
          </p:nvPr>
        </p:nvSpPr>
        <p:spPr/>
        <p:txBody>
          <a:bodyPr/>
          <a:lstStyle/>
          <a:p>
            <a:r>
              <a:rPr lang="en-US" altLang="en-US" dirty="0"/>
              <a:t>Use the File Navigator to explore the file system and open system files.</a:t>
            </a:r>
          </a:p>
        </p:txBody>
      </p:sp>
      <p:grpSp>
        <p:nvGrpSpPr>
          <p:cNvPr id="13316" name="Group 7">
            <a:extLst>
              <a:ext uri="{FF2B5EF4-FFF2-40B4-BE49-F238E27FC236}">
                <a16:creationId xmlns:a16="http://schemas.microsoft.com/office/drawing/2014/main" id="{E640937F-ACB1-464B-889A-D7D7C46C4251}"/>
              </a:ext>
            </a:extLst>
          </p:cNvPr>
          <p:cNvGrpSpPr>
            <a:grpSpLocks/>
          </p:cNvGrpSpPr>
          <p:nvPr/>
        </p:nvGrpSpPr>
        <p:grpSpPr bwMode="auto">
          <a:xfrm>
            <a:off x="4101704" y="3238500"/>
            <a:ext cx="10084593" cy="5257800"/>
            <a:chOff x="1143000" y="2209800"/>
            <a:chExt cx="5043954" cy="3504762"/>
          </a:xfrm>
        </p:grpSpPr>
        <p:pic>
          <p:nvPicPr>
            <p:cNvPr id="13317" name="Picture 8">
              <a:extLst>
                <a:ext uri="{FF2B5EF4-FFF2-40B4-BE49-F238E27FC236}">
                  <a16:creationId xmlns:a16="http://schemas.microsoft.com/office/drawing/2014/main" id="{987D2EED-374A-4758-A6B0-C9B84C538C2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3000" y="2209800"/>
              <a:ext cx="5043954" cy="3504762"/>
            </a:xfrm>
            <a:prstGeom prst="rect">
              <a:avLst/>
            </a:prstGeom>
            <a:noFill/>
            <a:ln w="12700">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pic>
        <p:sp>
          <p:nvSpPr>
            <p:cNvPr id="13318" name="Rectangle 5">
              <a:extLst>
                <a:ext uri="{FF2B5EF4-FFF2-40B4-BE49-F238E27FC236}">
                  <a16:creationId xmlns:a16="http://schemas.microsoft.com/office/drawing/2014/main" id="{6A39C5AE-5312-4E61-BC55-511D457EADC2}"/>
                </a:ext>
              </a:extLst>
            </p:cNvPr>
            <p:cNvSpPr>
              <a:spLocks noChangeArrowheads="1"/>
            </p:cNvSpPr>
            <p:nvPr/>
          </p:nvSpPr>
          <p:spPr bwMode="gray">
            <a:xfrm>
              <a:off x="1198971" y="3429000"/>
              <a:ext cx="1866131" cy="2133600"/>
            </a:xfrm>
            <a:prstGeom prst="rect">
              <a:avLst/>
            </a:prstGeom>
            <a:noFill/>
            <a:ln w="28575">
              <a:solidFill>
                <a:schemeClr val="accent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
          <p:nvSpPr>
            <p:cNvPr id="13319" name="Rectangle 6">
              <a:extLst>
                <a:ext uri="{FF2B5EF4-FFF2-40B4-BE49-F238E27FC236}">
                  <a16:creationId xmlns:a16="http://schemas.microsoft.com/office/drawing/2014/main" id="{753A57BC-0F8E-4E7B-8981-128E2406B03D}"/>
                </a:ext>
              </a:extLst>
            </p:cNvPr>
            <p:cNvSpPr>
              <a:spLocks noChangeArrowheads="1"/>
            </p:cNvSpPr>
            <p:nvPr/>
          </p:nvSpPr>
          <p:spPr bwMode="gray">
            <a:xfrm>
              <a:off x="3142494" y="2971800"/>
              <a:ext cx="914599" cy="228600"/>
            </a:xfrm>
            <a:prstGeom prst="rect">
              <a:avLst/>
            </a:prstGeom>
            <a:noFill/>
            <a:ln w="28575">
              <a:solidFill>
                <a:schemeClr val="accent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
          <p:nvSpPr>
            <p:cNvPr id="13320" name="Rectangle 7">
              <a:extLst>
                <a:ext uri="{FF2B5EF4-FFF2-40B4-BE49-F238E27FC236}">
                  <a16:creationId xmlns:a16="http://schemas.microsoft.com/office/drawing/2014/main" id="{3F24EF78-F2AB-447A-8107-CFCF4F702D63}"/>
                </a:ext>
              </a:extLst>
            </p:cNvPr>
            <p:cNvSpPr>
              <a:spLocks noChangeArrowheads="1"/>
            </p:cNvSpPr>
            <p:nvPr/>
          </p:nvSpPr>
          <p:spPr bwMode="gray">
            <a:xfrm>
              <a:off x="2570869" y="2971800"/>
              <a:ext cx="285812" cy="228600"/>
            </a:xfrm>
            <a:prstGeom prst="rect">
              <a:avLst/>
            </a:prstGeom>
            <a:noFill/>
            <a:ln w="28575">
              <a:solidFill>
                <a:schemeClr val="accent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grpSp>
    </p:spTree>
    <p:custDataLst>
      <p:tags r:id="rId1"/>
    </p:custData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a:extLst>
              <a:ext uri="{FF2B5EF4-FFF2-40B4-BE49-F238E27FC236}">
                <a16:creationId xmlns:a16="http://schemas.microsoft.com/office/drawing/2014/main" id="{EE36D87D-6CA4-4AC3-9B43-CEC770F59085}"/>
              </a:ext>
            </a:extLst>
          </p:cNvPr>
          <p:cNvSpPr>
            <a:spLocks noGrp="1" noChangeArrowheads="1"/>
          </p:cNvSpPr>
          <p:nvPr>
            <p:ph type="title"/>
          </p:nvPr>
        </p:nvSpPr>
        <p:spPr/>
        <p:txBody>
          <a:bodyPr/>
          <a:lstStyle/>
          <a:p>
            <a:r>
              <a:rPr lang="en-US" altLang="en-US"/>
              <a:t>Creating a Schema Object</a:t>
            </a:r>
          </a:p>
        </p:txBody>
      </p:sp>
      <p:sp>
        <p:nvSpPr>
          <p:cNvPr id="14339" name="Rectangle 3">
            <a:extLst>
              <a:ext uri="{FF2B5EF4-FFF2-40B4-BE49-F238E27FC236}">
                <a16:creationId xmlns:a16="http://schemas.microsoft.com/office/drawing/2014/main" id="{A620836A-0EB6-40D0-AAA7-DECE8EDD06BB}"/>
              </a:ext>
            </a:extLst>
          </p:cNvPr>
          <p:cNvSpPr>
            <a:spLocks noGrp="1" noChangeArrowheads="1"/>
          </p:cNvSpPr>
          <p:nvPr>
            <p:ph idx="1"/>
          </p:nvPr>
        </p:nvSpPr>
        <p:spPr>
          <a:xfrm>
            <a:off x="933451" y="2272710"/>
            <a:ext cx="16421100" cy="3446068"/>
          </a:xfrm>
        </p:spPr>
        <p:txBody>
          <a:bodyPr/>
          <a:lstStyle/>
          <a:p>
            <a:pPr lvl="1"/>
            <a:r>
              <a:rPr lang="en-US" altLang="en-US" dirty="0"/>
              <a:t>SQL Developer supports the creation of any schema object by:</a:t>
            </a:r>
          </a:p>
          <a:p>
            <a:pPr lvl="2"/>
            <a:r>
              <a:rPr lang="en-US" altLang="en-US" dirty="0"/>
              <a:t>Executing a SQL statement in SQL Worksheet</a:t>
            </a:r>
          </a:p>
          <a:p>
            <a:pPr lvl="2"/>
            <a:r>
              <a:rPr lang="en-US" altLang="en-US" dirty="0"/>
              <a:t>Using the context menu</a:t>
            </a:r>
          </a:p>
          <a:p>
            <a:pPr lvl="1"/>
            <a:r>
              <a:rPr lang="en-US" altLang="en-US" dirty="0"/>
              <a:t>Edit the objects by using an edit dialog box or one of the many context-sensitive menus.</a:t>
            </a:r>
          </a:p>
          <a:p>
            <a:pPr lvl="1"/>
            <a:r>
              <a:rPr lang="en-US" altLang="en-US" dirty="0"/>
              <a:t>View the data definition language (DDL) for adjustments such as creating a new object or editing an existing schema object.</a:t>
            </a:r>
          </a:p>
        </p:txBody>
      </p:sp>
      <p:pic>
        <p:nvPicPr>
          <p:cNvPr id="14340" name="Picture 5">
            <a:extLst>
              <a:ext uri="{FF2B5EF4-FFF2-40B4-BE49-F238E27FC236}">
                <a16:creationId xmlns:a16="http://schemas.microsoft.com/office/drawing/2014/main" id="{ADE2400F-7F26-4241-88D4-F68500F9A4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48902" y="6623798"/>
            <a:ext cx="4000498" cy="3244102"/>
          </a:xfrm>
          <a:prstGeom prst="rect">
            <a:avLst/>
          </a:prstGeom>
          <a:noFill/>
          <a:ln w="12700">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pic>
    </p:spTree>
    <p:custDataLst>
      <p:tags r:id="rId1"/>
    </p:custData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3">
            <a:extLst>
              <a:ext uri="{FF2B5EF4-FFF2-40B4-BE49-F238E27FC236}">
                <a16:creationId xmlns:a16="http://schemas.microsoft.com/office/drawing/2014/main" id="{B73199B4-22FA-4A79-96A9-235D8A27BB07}"/>
              </a:ext>
            </a:extLst>
          </p:cNvPr>
          <p:cNvSpPr>
            <a:spLocks noGrp="1" noChangeArrowheads="1"/>
          </p:cNvSpPr>
          <p:nvPr>
            <p:ph type="title"/>
          </p:nvPr>
        </p:nvSpPr>
        <p:spPr/>
        <p:txBody>
          <a:bodyPr/>
          <a:lstStyle/>
          <a:p>
            <a:pPr eaLnBrk="1" hangingPunct="1"/>
            <a:r>
              <a:rPr lang="en-US" altLang="en-US"/>
              <a:t>Creating a New Table: Example </a:t>
            </a:r>
          </a:p>
        </p:txBody>
      </p:sp>
      <p:grpSp>
        <p:nvGrpSpPr>
          <p:cNvPr id="15363" name="Group 5">
            <a:extLst>
              <a:ext uri="{FF2B5EF4-FFF2-40B4-BE49-F238E27FC236}">
                <a16:creationId xmlns:a16="http://schemas.microsoft.com/office/drawing/2014/main" id="{47D6E256-6719-41C5-A0F0-2F6DFB13BA5F}"/>
              </a:ext>
            </a:extLst>
          </p:cNvPr>
          <p:cNvGrpSpPr>
            <a:grpSpLocks/>
          </p:cNvGrpSpPr>
          <p:nvPr/>
        </p:nvGrpSpPr>
        <p:grpSpPr bwMode="auto">
          <a:xfrm>
            <a:off x="4144566" y="2324100"/>
            <a:ext cx="9998868" cy="7158038"/>
            <a:chOff x="1219200" y="1066800"/>
            <a:chExt cx="5001489" cy="4771429"/>
          </a:xfrm>
        </p:grpSpPr>
        <p:pic>
          <p:nvPicPr>
            <p:cNvPr id="15364" name="Picture 6">
              <a:extLst>
                <a:ext uri="{FF2B5EF4-FFF2-40B4-BE49-F238E27FC236}">
                  <a16:creationId xmlns:a16="http://schemas.microsoft.com/office/drawing/2014/main" id="{A54CE21B-0386-421B-A64E-A7B65F0D732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9200" y="1066800"/>
              <a:ext cx="5001489" cy="4771429"/>
            </a:xfrm>
            <a:prstGeom prst="rect">
              <a:avLst/>
            </a:prstGeom>
            <a:noFill/>
            <a:ln w="12700">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pic>
        <p:sp>
          <p:nvSpPr>
            <p:cNvPr id="15365" name="Rectangle 4">
              <a:extLst>
                <a:ext uri="{FF2B5EF4-FFF2-40B4-BE49-F238E27FC236}">
                  <a16:creationId xmlns:a16="http://schemas.microsoft.com/office/drawing/2014/main" id="{2FC40657-504B-46C9-B7DF-01DA153AF1A8}"/>
                </a:ext>
              </a:extLst>
            </p:cNvPr>
            <p:cNvSpPr>
              <a:spLocks noChangeArrowheads="1"/>
            </p:cNvSpPr>
            <p:nvPr/>
          </p:nvSpPr>
          <p:spPr bwMode="gray">
            <a:xfrm>
              <a:off x="5143478" y="1343025"/>
              <a:ext cx="686004" cy="304800"/>
            </a:xfrm>
            <a:prstGeom prst="rect">
              <a:avLst/>
            </a:prstGeom>
            <a:noFill/>
            <a:ln w="28575">
              <a:solidFill>
                <a:schemeClr val="accent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
          <p:nvSpPr>
            <p:cNvPr id="15366" name="Rectangle 5">
              <a:extLst>
                <a:ext uri="{FF2B5EF4-FFF2-40B4-BE49-F238E27FC236}">
                  <a16:creationId xmlns:a16="http://schemas.microsoft.com/office/drawing/2014/main" id="{F5533EE0-49F5-44F8-8B08-BD626572C4F4}"/>
                </a:ext>
              </a:extLst>
            </p:cNvPr>
            <p:cNvSpPr>
              <a:spLocks noChangeArrowheads="1"/>
            </p:cNvSpPr>
            <p:nvPr/>
          </p:nvSpPr>
          <p:spPr bwMode="gray">
            <a:xfrm>
              <a:off x="1295401" y="2362200"/>
              <a:ext cx="1218394" cy="3048000"/>
            </a:xfrm>
            <a:prstGeom prst="rect">
              <a:avLst/>
            </a:prstGeom>
            <a:noFill/>
            <a:ln w="28575">
              <a:solidFill>
                <a:schemeClr val="accent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grpSp>
    </p:spTree>
    <p:custDataLst>
      <p:tags r:id="rId1"/>
    </p:custData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4">
            <a:extLst>
              <a:ext uri="{FF2B5EF4-FFF2-40B4-BE49-F238E27FC236}">
                <a16:creationId xmlns:a16="http://schemas.microsoft.com/office/drawing/2014/main" id="{25EDE04D-2977-4930-AD58-2007B3F807E6}"/>
              </a:ext>
            </a:extLst>
          </p:cNvPr>
          <p:cNvSpPr>
            <a:spLocks noGrp="1" noChangeArrowheads="1"/>
          </p:cNvSpPr>
          <p:nvPr>
            <p:ph type="title"/>
          </p:nvPr>
        </p:nvSpPr>
        <p:spPr/>
        <p:txBody>
          <a:bodyPr/>
          <a:lstStyle/>
          <a:p>
            <a:r>
              <a:rPr lang="en-US" altLang="en-US"/>
              <a:t>Using the SQL Worksheet</a:t>
            </a:r>
          </a:p>
        </p:txBody>
      </p:sp>
      <p:sp>
        <p:nvSpPr>
          <p:cNvPr id="16387" name="Rectangle 5">
            <a:extLst>
              <a:ext uri="{FF2B5EF4-FFF2-40B4-BE49-F238E27FC236}">
                <a16:creationId xmlns:a16="http://schemas.microsoft.com/office/drawing/2014/main" id="{40FC02BD-6D35-430C-A81F-FB4229F26A70}"/>
              </a:ext>
            </a:extLst>
          </p:cNvPr>
          <p:cNvSpPr>
            <a:spLocks noGrp="1" noChangeArrowheads="1"/>
          </p:cNvSpPr>
          <p:nvPr>
            <p:ph idx="1"/>
          </p:nvPr>
        </p:nvSpPr>
        <p:spPr>
          <a:xfrm>
            <a:off x="933451" y="2272710"/>
            <a:ext cx="16421100" cy="2253562"/>
          </a:xfrm>
        </p:spPr>
        <p:txBody>
          <a:bodyPr/>
          <a:lstStyle/>
          <a:p>
            <a:pPr lvl="1">
              <a:spcBef>
                <a:spcPts val="600"/>
              </a:spcBef>
            </a:pPr>
            <a:r>
              <a:rPr lang="en-US" altLang="en-US" dirty="0"/>
              <a:t>Use the SQL Worksheet to enter and execute SQL, PL/SQL, and SQL *Plus statements.</a:t>
            </a:r>
          </a:p>
          <a:p>
            <a:pPr lvl="1">
              <a:spcBef>
                <a:spcPts val="600"/>
              </a:spcBef>
            </a:pPr>
            <a:r>
              <a:rPr lang="en-US" altLang="en-US" dirty="0"/>
              <a:t>Specify any actions that can be processed by the database connection associated with the worksheet.</a:t>
            </a:r>
          </a:p>
        </p:txBody>
      </p:sp>
      <p:grpSp>
        <p:nvGrpSpPr>
          <p:cNvPr id="16388" name="Group 11">
            <a:extLst>
              <a:ext uri="{FF2B5EF4-FFF2-40B4-BE49-F238E27FC236}">
                <a16:creationId xmlns:a16="http://schemas.microsoft.com/office/drawing/2014/main" id="{A55EF61F-A467-40E7-A2F8-A908315DF422}"/>
              </a:ext>
            </a:extLst>
          </p:cNvPr>
          <p:cNvGrpSpPr>
            <a:grpSpLocks/>
          </p:cNvGrpSpPr>
          <p:nvPr/>
        </p:nvGrpSpPr>
        <p:grpSpPr bwMode="auto">
          <a:xfrm>
            <a:off x="2590800" y="4838700"/>
            <a:ext cx="13106400" cy="5079984"/>
            <a:chOff x="1015998" y="2514600"/>
            <a:chExt cx="9547418" cy="3700463"/>
          </a:xfrm>
        </p:grpSpPr>
        <p:pic>
          <p:nvPicPr>
            <p:cNvPr id="16389" name="Picture 13">
              <a:extLst>
                <a:ext uri="{FF2B5EF4-FFF2-40B4-BE49-F238E27FC236}">
                  <a16:creationId xmlns:a16="http://schemas.microsoft.com/office/drawing/2014/main" id="{5F004E2B-2D9C-4C22-ACE8-21FC758198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5998" y="2514600"/>
              <a:ext cx="5182667" cy="3189333"/>
            </a:xfrm>
            <a:prstGeom prst="rect">
              <a:avLst/>
            </a:prstGeom>
            <a:noFill/>
            <a:ln w="12700">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pic>
        <p:pic>
          <p:nvPicPr>
            <p:cNvPr id="16390" name="Picture 11">
              <a:extLst>
                <a:ext uri="{FF2B5EF4-FFF2-40B4-BE49-F238E27FC236}">
                  <a16:creationId xmlns:a16="http://schemas.microsoft.com/office/drawing/2014/main" id="{A9BE159C-D744-4BEB-B0FD-34A06B204E6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58344" y="5681664"/>
              <a:ext cx="6185905" cy="5257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pic>
        <p:sp>
          <p:nvSpPr>
            <p:cNvPr id="16391" name="Rectangle 6">
              <a:extLst>
                <a:ext uri="{FF2B5EF4-FFF2-40B4-BE49-F238E27FC236}">
                  <a16:creationId xmlns:a16="http://schemas.microsoft.com/office/drawing/2014/main" id="{D871A59B-BFE7-4D51-BDBA-4E3580B6B072}"/>
                </a:ext>
              </a:extLst>
            </p:cNvPr>
            <p:cNvSpPr>
              <a:spLocks noChangeArrowheads="1"/>
            </p:cNvSpPr>
            <p:nvPr/>
          </p:nvSpPr>
          <p:spPr bwMode="gray">
            <a:xfrm>
              <a:off x="3579813" y="4464756"/>
              <a:ext cx="1676400" cy="206022"/>
            </a:xfrm>
            <a:prstGeom prst="rect">
              <a:avLst/>
            </a:prstGeom>
            <a:noFill/>
            <a:ln w="28575">
              <a:solidFill>
                <a:schemeClr val="accent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
          <p:nvSpPr>
            <p:cNvPr id="16392" name="AutoShape 7">
              <a:extLst>
                <a:ext uri="{FF2B5EF4-FFF2-40B4-BE49-F238E27FC236}">
                  <a16:creationId xmlns:a16="http://schemas.microsoft.com/office/drawing/2014/main" id="{EF56D5E0-F4D8-4D69-BD21-12A1D1851187}"/>
                </a:ext>
              </a:extLst>
            </p:cNvPr>
            <p:cNvSpPr>
              <a:spLocks noChangeArrowheads="1"/>
            </p:cNvSpPr>
            <p:nvPr/>
          </p:nvSpPr>
          <p:spPr bwMode="auto">
            <a:xfrm>
              <a:off x="8126554" y="4279900"/>
              <a:ext cx="2436862" cy="647700"/>
            </a:xfrm>
            <a:prstGeom prst="wedgeRectCallout">
              <a:avLst>
                <a:gd name="adj1" fmla="val -67708"/>
                <a:gd name="adj2" fmla="val 167361"/>
              </a:avLst>
            </a:prstGeom>
            <a:gradFill>
              <a:gsLst>
                <a:gs pos="0">
                  <a:srgbClr val="E5E5FF"/>
                </a:gs>
                <a:gs pos="50000">
                  <a:srgbClr val="EBEBFF"/>
                </a:gs>
                <a:gs pos="100000">
                  <a:srgbClr val="FFFFFF"/>
                </a:gs>
              </a:gsLst>
              <a:lin ang="8100000" scaled="1"/>
            </a:gradFill>
            <a:ln w="28575">
              <a:solidFill>
                <a:srgbClr val="CCCCFF"/>
              </a:solidFill>
              <a:headEnd type="none" w="sm" len="sm"/>
              <a:tailEnd type="none" w="sm" len="sm"/>
            </a:ln>
          </p:spPr>
          <p:style>
            <a:lnRef idx="2">
              <a:schemeClr val="accent1"/>
            </a:lnRef>
            <a:fillRef idx="1">
              <a:schemeClr val="lt1"/>
            </a:fillRef>
            <a:effectRef idx="0">
              <a:schemeClr val="accent1"/>
            </a:effectRef>
            <a:fontRef idx="minor">
              <a:schemeClr val="dk1"/>
            </a:fontRef>
          </p:style>
          <p:txBody>
            <a:bodyPr lIns="182849" tIns="91424" rIns="182849" bIns="91424" anchor="ctr"/>
            <a:lstStyle/>
            <a:p>
              <a:pPr algn="ctr" defTabSz="457121">
                <a:spcBef>
                  <a:spcPct val="20000"/>
                </a:spcBef>
                <a:buClr>
                  <a:srgbClr val="FF0000"/>
                </a:buClr>
                <a:defRPr/>
              </a:pPr>
              <a:r>
                <a:rPr lang="en-US" sz="2100" dirty="0"/>
                <a:t>Or, click the Open SQL Worksheet icon.</a:t>
              </a:r>
            </a:p>
          </p:txBody>
        </p:sp>
        <p:sp>
          <p:nvSpPr>
            <p:cNvPr id="16393" name="Rectangle 8">
              <a:extLst>
                <a:ext uri="{FF2B5EF4-FFF2-40B4-BE49-F238E27FC236}">
                  <a16:creationId xmlns:a16="http://schemas.microsoft.com/office/drawing/2014/main" id="{AE19668E-0C5B-44EF-B3B0-7F2176DF5CC8}"/>
                </a:ext>
              </a:extLst>
            </p:cNvPr>
            <p:cNvSpPr>
              <a:spLocks noChangeArrowheads="1"/>
            </p:cNvSpPr>
            <p:nvPr/>
          </p:nvSpPr>
          <p:spPr bwMode="gray">
            <a:xfrm>
              <a:off x="6475412" y="5910263"/>
              <a:ext cx="457200" cy="304800"/>
            </a:xfrm>
            <a:prstGeom prst="rect">
              <a:avLst/>
            </a:prstGeom>
            <a:noFill/>
            <a:ln w="28575">
              <a:solidFill>
                <a:schemeClr val="accent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
          <p:nvSpPr>
            <p:cNvPr id="16394" name="AutoShape 9">
              <a:extLst>
                <a:ext uri="{FF2B5EF4-FFF2-40B4-BE49-F238E27FC236}">
                  <a16:creationId xmlns:a16="http://schemas.microsoft.com/office/drawing/2014/main" id="{CE0345F9-3350-4D26-89C0-A8806FDD47D3}"/>
                </a:ext>
              </a:extLst>
            </p:cNvPr>
            <p:cNvSpPr>
              <a:spLocks noChangeArrowheads="1"/>
            </p:cNvSpPr>
            <p:nvPr/>
          </p:nvSpPr>
          <p:spPr bwMode="auto">
            <a:xfrm>
              <a:off x="1015998" y="5670550"/>
              <a:ext cx="2640065" cy="522288"/>
            </a:xfrm>
            <a:prstGeom prst="wedgeRectCallout">
              <a:avLst>
                <a:gd name="adj1" fmla="val 72995"/>
                <a:gd name="adj2" fmla="val -175903"/>
              </a:avLst>
            </a:prstGeom>
            <a:gradFill>
              <a:gsLst>
                <a:gs pos="0">
                  <a:srgbClr val="E5E5FF"/>
                </a:gs>
                <a:gs pos="50000">
                  <a:srgbClr val="EBEBFF"/>
                </a:gs>
                <a:gs pos="100000">
                  <a:srgbClr val="FFFFFF"/>
                </a:gs>
              </a:gsLst>
              <a:lin ang="8100000" scaled="1"/>
            </a:gradFill>
            <a:ln w="28575">
              <a:solidFill>
                <a:srgbClr val="CCCCFF"/>
              </a:solidFill>
              <a:headEnd type="none" w="sm" len="sm"/>
              <a:tailEnd type="none" w="sm" len="sm"/>
            </a:ln>
          </p:spPr>
          <p:style>
            <a:lnRef idx="2">
              <a:schemeClr val="accent1"/>
            </a:lnRef>
            <a:fillRef idx="1">
              <a:schemeClr val="lt1"/>
            </a:fillRef>
            <a:effectRef idx="0">
              <a:schemeClr val="accent1"/>
            </a:effectRef>
            <a:fontRef idx="minor">
              <a:schemeClr val="dk1"/>
            </a:fontRef>
          </p:style>
          <p:txBody>
            <a:bodyPr lIns="182849" tIns="91424" rIns="182849" bIns="91424" anchor="ctr"/>
            <a:lstStyle/>
            <a:p>
              <a:pPr algn="ctr" defTabSz="457121">
                <a:spcBef>
                  <a:spcPct val="20000"/>
                </a:spcBef>
                <a:buClr>
                  <a:srgbClr val="FF0000"/>
                </a:buClr>
                <a:defRPr/>
              </a:pPr>
              <a:r>
                <a:rPr lang="en-US" sz="2100" dirty="0"/>
                <a:t>Select SQL Worksheet from the Tools menu.</a:t>
              </a:r>
            </a:p>
          </p:txBody>
        </p:sp>
      </p:grpSp>
    </p:spTree>
    <p:custDataLst>
      <p:tags r:id="rId1"/>
    </p:custData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3">
            <a:extLst>
              <a:ext uri="{FF2B5EF4-FFF2-40B4-BE49-F238E27FC236}">
                <a16:creationId xmlns:a16="http://schemas.microsoft.com/office/drawing/2014/main" id="{5CF3D23B-AEE4-4061-9127-8D888E22EF08}"/>
              </a:ext>
            </a:extLst>
          </p:cNvPr>
          <p:cNvSpPr>
            <a:spLocks noGrp="1" noChangeArrowheads="1"/>
          </p:cNvSpPr>
          <p:nvPr>
            <p:ph type="title"/>
          </p:nvPr>
        </p:nvSpPr>
        <p:spPr/>
        <p:txBody>
          <a:bodyPr/>
          <a:lstStyle/>
          <a:p>
            <a:pPr eaLnBrk="1" hangingPunct="1"/>
            <a:r>
              <a:rPr lang="en-US" altLang="en-US"/>
              <a:t>Using the SQL Worksheet</a:t>
            </a:r>
          </a:p>
        </p:txBody>
      </p:sp>
      <p:grpSp>
        <p:nvGrpSpPr>
          <p:cNvPr id="2" name="Group 1">
            <a:extLst>
              <a:ext uri="{FF2B5EF4-FFF2-40B4-BE49-F238E27FC236}">
                <a16:creationId xmlns:a16="http://schemas.microsoft.com/office/drawing/2014/main" id="{B1202E69-FF13-4E11-B98A-0B86C7C18FDA}"/>
              </a:ext>
            </a:extLst>
          </p:cNvPr>
          <p:cNvGrpSpPr/>
          <p:nvPr/>
        </p:nvGrpSpPr>
        <p:grpSpPr>
          <a:xfrm>
            <a:off x="2667000" y="2781300"/>
            <a:ext cx="9753600" cy="5638800"/>
            <a:chOff x="2667000" y="2324100"/>
            <a:chExt cx="9753600" cy="5638800"/>
          </a:xfrm>
        </p:grpSpPr>
        <p:pic>
          <p:nvPicPr>
            <p:cNvPr id="17411" name="Picture 27">
              <a:extLst>
                <a:ext uri="{FF2B5EF4-FFF2-40B4-BE49-F238E27FC236}">
                  <a16:creationId xmlns:a16="http://schemas.microsoft.com/office/drawing/2014/main" id="{5E2F8F82-4049-461E-9169-5ABBE5D13FB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2743200" y="3216861"/>
              <a:ext cx="9677400" cy="4746039"/>
            </a:xfrm>
            <a:prstGeom prst="rect">
              <a:avLst/>
            </a:prstGeom>
            <a:noFill/>
            <a:ln w="12700">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pic>
        <p:sp>
          <p:nvSpPr>
            <p:cNvPr id="17412" name="Line 4">
              <a:extLst>
                <a:ext uri="{FF2B5EF4-FFF2-40B4-BE49-F238E27FC236}">
                  <a16:creationId xmlns:a16="http://schemas.microsoft.com/office/drawing/2014/main" id="{55217C33-B313-4CA2-850D-DBE1BDC65A46}"/>
                </a:ext>
              </a:extLst>
            </p:cNvPr>
            <p:cNvSpPr>
              <a:spLocks noChangeShapeType="1"/>
            </p:cNvSpPr>
            <p:nvPr/>
          </p:nvSpPr>
          <p:spPr bwMode="gray">
            <a:xfrm flipV="1">
              <a:off x="3002757" y="4144377"/>
              <a:ext cx="0" cy="800100"/>
            </a:xfrm>
            <a:prstGeom prst="line">
              <a:avLst/>
            </a:prstGeom>
            <a:noFill/>
            <a:ln w="28575">
              <a:solidFill>
                <a:schemeClr val="accent1"/>
              </a:solidFill>
              <a:round/>
              <a:headEnd type="triangle" w="lg" len="lg"/>
              <a:tailEnd type="none" w="lg" len="lg"/>
            </a:ln>
            <a:extLst>
              <a:ext uri="{909E8E84-426E-40DD-AFC4-6F175D3DCCD1}">
                <a14:hiddenFill xmlns:a14="http://schemas.microsoft.com/office/drawing/2010/main">
                  <a:noFill/>
                </a14:hiddenFill>
              </a:ext>
            </a:extLst>
          </p:spPr>
          <p:txBody>
            <a:bodyPr/>
            <a:lstStyle/>
            <a:p>
              <a:endParaRPr lang="en-IN"/>
            </a:p>
          </p:txBody>
        </p:sp>
        <p:sp>
          <p:nvSpPr>
            <p:cNvPr id="17413" name="Line 5">
              <a:extLst>
                <a:ext uri="{FF2B5EF4-FFF2-40B4-BE49-F238E27FC236}">
                  <a16:creationId xmlns:a16="http://schemas.microsoft.com/office/drawing/2014/main" id="{B98A3321-A67B-433A-9EA1-8FE6DB538122}"/>
                </a:ext>
              </a:extLst>
            </p:cNvPr>
            <p:cNvSpPr>
              <a:spLocks noChangeShapeType="1"/>
            </p:cNvSpPr>
            <p:nvPr/>
          </p:nvSpPr>
          <p:spPr bwMode="gray">
            <a:xfrm>
              <a:off x="3424239" y="3029270"/>
              <a:ext cx="0" cy="685800"/>
            </a:xfrm>
            <a:prstGeom prst="line">
              <a:avLst/>
            </a:prstGeom>
            <a:noFill/>
            <a:ln w="28575">
              <a:solidFill>
                <a:schemeClr val="accent1"/>
              </a:solidFill>
              <a:round/>
              <a:headEnd type="triangle" w="lg" len="lg"/>
              <a:tailEnd type="none" w="lg" len="lg"/>
            </a:ln>
            <a:extLst>
              <a:ext uri="{909E8E84-426E-40DD-AFC4-6F175D3DCCD1}">
                <a14:hiddenFill xmlns:a14="http://schemas.microsoft.com/office/drawing/2010/main">
                  <a:noFill/>
                </a14:hiddenFill>
              </a:ext>
            </a:extLst>
          </p:spPr>
          <p:txBody>
            <a:bodyPr/>
            <a:lstStyle/>
            <a:p>
              <a:endParaRPr lang="en-IN"/>
            </a:p>
          </p:txBody>
        </p:sp>
        <p:sp>
          <p:nvSpPr>
            <p:cNvPr id="17414" name="Line 6">
              <a:extLst>
                <a:ext uri="{FF2B5EF4-FFF2-40B4-BE49-F238E27FC236}">
                  <a16:creationId xmlns:a16="http://schemas.microsoft.com/office/drawing/2014/main" id="{DD632514-7494-4B29-AC98-3476267DE6B4}"/>
                </a:ext>
              </a:extLst>
            </p:cNvPr>
            <p:cNvSpPr>
              <a:spLocks noChangeShapeType="1"/>
            </p:cNvSpPr>
            <p:nvPr/>
          </p:nvSpPr>
          <p:spPr bwMode="gray">
            <a:xfrm>
              <a:off x="4495800" y="3029270"/>
              <a:ext cx="0" cy="685800"/>
            </a:xfrm>
            <a:prstGeom prst="line">
              <a:avLst/>
            </a:prstGeom>
            <a:noFill/>
            <a:ln w="28575">
              <a:solidFill>
                <a:schemeClr val="accent1"/>
              </a:solidFill>
              <a:round/>
              <a:headEnd type="triangle" w="lg" len="lg"/>
              <a:tailEnd type="none" w="lg" len="lg"/>
            </a:ln>
            <a:extLst>
              <a:ext uri="{909E8E84-426E-40DD-AFC4-6F175D3DCCD1}">
                <a14:hiddenFill xmlns:a14="http://schemas.microsoft.com/office/drawing/2010/main">
                  <a:noFill/>
                </a14:hiddenFill>
              </a:ext>
            </a:extLst>
          </p:spPr>
          <p:txBody>
            <a:bodyPr/>
            <a:lstStyle/>
            <a:p>
              <a:endParaRPr lang="en-IN"/>
            </a:p>
          </p:txBody>
        </p:sp>
        <p:sp>
          <p:nvSpPr>
            <p:cNvPr id="17415" name="Line 8">
              <a:extLst>
                <a:ext uri="{FF2B5EF4-FFF2-40B4-BE49-F238E27FC236}">
                  <a16:creationId xmlns:a16="http://schemas.microsoft.com/office/drawing/2014/main" id="{4B77A93C-C147-4EDB-B320-B6EF52741127}"/>
                </a:ext>
              </a:extLst>
            </p:cNvPr>
            <p:cNvSpPr>
              <a:spLocks noChangeShapeType="1"/>
            </p:cNvSpPr>
            <p:nvPr/>
          </p:nvSpPr>
          <p:spPr bwMode="gray">
            <a:xfrm>
              <a:off x="5410200" y="3029270"/>
              <a:ext cx="0" cy="685800"/>
            </a:xfrm>
            <a:prstGeom prst="line">
              <a:avLst/>
            </a:prstGeom>
            <a:noFill/>
            <a:ln w="28575">
              <a:solidFill>
                <a:schemeClr val="accent1"/>
              </a:solidFill>
              <a:round/>
              <a:headEnd type="triangle" w="lg" len="lg"/>
              <a:tailEnd type="none" w="lg" len="lg"/>
            </a:ln>
            <a:extLst>
              <a:ext uri="{909E8E84-426E-40DD-AFC4-6F175D3DCCD1}">
                <a14:hiddenFill xmlns:a14="http://schemas.microsoft.com/office/drawing/2010/main">
                  <a:noFill/>
                </a14:hiddenFill>
              </a:ext>
            </a:extLst>
          </p:spPr>
          <p:txBody>
            <a:bodyPr/>
            <a:lstStyle/>
            <a:p>
              <a:endParaRPr lang="en-IN"/>
            </a:p>
          </p:txBody>
        </p:sp>
        <p:sp>
          <p:nvSpPr>
            <p:cNvPr id="17416" name="Line 9">
              <a:extLst>
                <a:ext uri="{FF2B5EF4-FFF2-40B4-BE49-F238E27FC236}">
                  <a16:creationId xmlns:a16="http://schemas.microsoft.com/office/drawing/2014/main" id="{B57239C1-D2C2-446F-8F30-8ED561B939E1}"/>
                </a:ext>
              </a:extLst>
            </p:cNvPr>
            <p:cNvSpPr>
              <a:spLocks noChangeShapeType="1"/>
            </p:cNvSpPr>
            <p:nvPr/>
          </p:nvSpPr>
          <p:spPr bwMode="gray">
            <a:xfrm>
              <a:off x="6477000" y="3029270"/>
              <a:ext cx="0" cy="685800"/>
            </a:xfrm>
            <a:prstGeom prst="line">
              <a:avLst/>
            </a:prstGeom>
            <a:noFill/>
            <a:ln w="28575">
              <a:solidFill>
                <a:schemeClr val="accent1"/>
              </a:solidFill>
              <a:round/>
              <a:headEnd type="triangle" w="lg" len="lg"/>
              <a:tailEnd type="none" w="lg" len="lg"/>
            </a:ln>
            <a:extLst>
              <a:ext uri="{909E8E84-426E-40DD-AFC4-6F175D3DCCD1}">
                <a14:hiddenFill xmlns:a14="http://schemas.microsoft.com/office/drawing/2010/main">
                  <a:noFill/>
                </a14:hiddenFill>
              </a:ext>
            </a:extLst>
          </p:spPr>
          <p:txBody>
            <a:bodyPr/>
            <a:lstStyle/>
            <a:p>
              <a:endParaRPr lang="en-IN"/>
            </a:p>
          </p:txBody>
        </p:sp>
        <p:sp>
          <p:nvSpPr>
            <p:cNvPr id="17417" name="Line 13">
              <a:extLst>
                <a:ext uri="{FF2B5EF4-FFF2-40B4-BE49-F238E27FC236}">
                  <a16:creationId xmlns:a16="http://schemas.microsoft.com/office/drawing/2014/main" id="{903D557E-ED86-4C34-8AD6-F5B1769F6708}"/>
                </a:ext>
              </a:extLst>
            </p:cNvPr>
            <p:cNvSpPr>
              <a:spLocks noChangeShapeType="1"/>
            </p:cNvSpPr>
            <p:nvPr/>
          </p:nvSpPr>
          <p:spPr bwMode="gray">
            <a:xfrm flipV="1">
              <a:off x="3858579" y="4144377"/>
              <a:ext cx="0" cy="800100"/>
            </a:xfrm>
            <a:prstGeom prst="line">
              <a:avLst/>
            </a:prstGeom>
            <a:noFill/>
            <a:ln w="28575">
              <a:solidFill>
                <a:schemeClr val="accent1"/>
              </a:solidFill>
              <a:round/>
              <a:headEnd type="triangle" w="lg" len="lg"/>
              <a:tailEnd type="none" w="lg" len="lg"/>
            </a:ln>
            <a:extLst>
              <a:ext uri="{909E8E84-426E-40DD-AFC4-6F175D3DCCD1}">
                <a14:hiddenFill xmlns:a14="http://schemas.microsoft.com/office/drawing/2010/main">
                  <a:noFill/>
                </a14:hiddenFill>
              </a:ext>
            </a:extLst>
          </p:spPr>
          <p:txBody>
            <a:bodyPr/>
            <a:lstStyle/>
            <a:p>
              <a:endParaRPr lang="en-IN"/>
            </a:p>
          </p:txBody>
        </p:sp>
        <p:sp>
          <p:nvSpPr>
            <p:cNvPr id="17418" name="Line 18">
              <a:extLst>
                <a:ext uri="{FF2B5EF4-FFF2-40B4-BE49-F238E27FC236}">
                  <a16:creationId xmlns:a16="http://schemas.microsoft.com/office/drawing/2014/main" id="{2D13C9CD-2C4B-4355-BF88-844547341BCB}"/>
                </a:ext>
              </a:extLst>
            </p:cNvPr>
            <p:cNvSpPr>
              <a:spLocks noChangeShapeType="1"/>
            </p:cNvSpPr>
            <p:nvPr/>
          </p:nvSpPr>
          <p:spPr bwMode="gray">
            <a:xfrm flipV="1">
              <a:off x="5867400" y="4144377"/>
              <a:ext cx="0" cy="800100"/>
            </a:xfrm>
            <a:prstGeom prst="line">
              <a:avLst/>
            </a:prstGeom>
            <a:noFill/>
            <a:ln w="28575">
              <a:solidFill>
                <a:schemeClr val="accent1"/>
              </a:solidFill>
              <a:round/>
              <a:headEnd type="triangle" w="lg" len="lg"/>
              <a:tailEnd type="none" w="lg" len="lg"/>
            </a:ln>
            <a:extLst>
              <a:ext uri="{909E8E84-426E-40DD-AFC4-6F175D3DCCD1}">
                <a14:hiddenFill xmlns:a14="http://schemas.microsoft.com/office/drawing/2010/main">
                  <a:noFill/>
                </a14:hiddenFill>
              </a:ext>
            </a:extLst>
          </p:spPr>
          <p:txBody>
            <a:bodyPr/>
            <a:lstStyle/>
            <a:p>
              <a:endParaRPr lang="en-IN"/>
            </a:p>
          </p:txBody>
        </p:sp>
        <p:sp>
          <p:nvSpPr>
            <p:cNvPr id="17419" name="Line 21">
              <a:extLst>
                <a:ext uri="{FF2B5EF4-FFF2-40B4-BE49-F238E27FC236}">
                  <a16:creationId xmlns:a16="http://schemas.microsoft.com/office/drawing/2014/main" id="{ED666C61-7D91-428B-BB8D-D3F01CEF6BCB}"/>
                </a:ext>
              </a:extLst>
            </p:cNvPr>
            <p:cNvSpPr>
              <a:spLocks noChangeShapeType="1"/>
            </p:cNvSpPr>
            <p:nvPr/>
          </p:nvSpPr>
          <p:spPr bwMode="gray">
            <a:xfrm flipV="1">
              <a:off x="6781800" y="4144377"/>
              <a:ext cx="0" cy="800100"/>
            </a:xfrm>
            <a:prstGeom prst="line">
              <a:avLst/>
            </a:prstGeom>
            <a:noFill/>
            <a:ln w="28575">
              <a:solidFill>
                <a:schemeClr val="accent1"/>
              </a:solidFill>
              <a:round/>
              <a:headEnd type="triangle" w="lg" len="lg"/>
              <a:tailEnd type="none" w="lg" len="lg"/>
            </a:ln>
            <a:extLst>
              <a:ext uri="{909E8E84-426E-40DD-AFC4-6F175D3DCCD1}">
                <a14:hiddenFill xmlns:a14="http://schemas.microsoft.com/office/drawing/2010/main">
                  <a:noFill/>
                </a14:hiddenFill>
              </a:ext>
            </a:extLst>
          </p:spPr>
          <p:txBody>
            <a:bodyPr/>
            <a:lstStyle/>
            <a:p>
              <a:endParaRPr lang="en-IN"/>
            </a:p>
          </p:txBody>
        </p:sp>
        <p:sp>
          <p:nvSpPr>
            <p:cNvPr id="17420" name="Line 7">
              <a:extLst>
                <a:ext uri="{FF2B5EF4-FFF2-40B4-BE49-F238E27FC236}">
                  <a16:creationId xmlns:a16="http://schemas.microsoft.com/office/drawing/2014/main" id="{4238ADA8-2D4C-463B-AD31-8253582BA022}"/>
                </a:ext>
              </a:extLst>
            </p:cNvPr>
            <p:cNvSpPr>
              <a:spLocks noChangeShapeType="1"/>
            </p:cNvSpPr>
            <p:nvPr/>
          </p:nvSpPr>
          <p:spPr bwMode="gray">
            <a:xfrm flipV="1">
              <a:off x="4876800" y="4144377"/>
              <a:ext cx="0" cy="800100"/>
            </a:xfrm>
            <a:prstGeom prst="line">
              <a:avLst/>
            </a:prstGeom>
            <a:noFill/>
            <a:ln w="28575">
              <a:solidFill>
                <a:schemeClr val="accent1"/>
              </a:solidFill>
              <a:round/>
              <a:headEnd type="triangle" w="lg" len="lg"/>
              <a:tailEnd type="none" w="lg" len="lg"/>
            </a:ln>
            <a:extLst>
              <a:ext uri="{909E8E84-426E-40DD-AFC4-6F175D3DCCD1}">
                <a14:hiddenFill xmlns:a14="http://schemas.microsoft.com/office/drawing/2010/main">
                  <a:noFill/>
                </a14:hiddenFill>
              </a:ext>
            </a:extLst>
          </p:spPr>
          <p:txBody>
            <a:bodyPr/>
            <a:lstStyle/>
            <a:p>
              <a:endParaRPr lang="en-IN"/>
            </a:p>
          </p:txBody>
        </p:sp>
        <p:sp>
          <p:nvSpPr>
            <p:cNvPr id="17421" name="Line 21">
              <a:extLst>
                <a:ext uri="{FF2B5EF4-FFF2-40B4-BE49-F238E27FC236}">
                  <a16:creationId xmlns:a16="http://schemas.microsoft.com/office/drawing/2014/main" id="{96506C8E-4678-470E-9B5B-C10DC89F4AF2}"/>
                </a:ext>
              </a:extLst>
            </p:cNvPr>
            <p:cNvSpPr>
              <a:spLocks noChangeShapeType="1"/>
            </p:cNvSpPr>
            <p:nvPr/>
          </p:nvSpPr>
          <p:spPr bwMode="gray">
            <a:xfrm flipV="1">
              <a:off x="7581425" y="4144377"/>
              <a:ext cx="0" cy="800100"/>
            </a:xfrm>
            <a:prstGeom prst="line">
              <a:avLst/>
            </a:prstGeom>
            <a:noFill/>
            <a:ln w="28575">
              <a:solidFill>
                <a:schemeClr val="accent1"/>
              </a:solidFill>
              <a:round/>
              <a:headEnd type="triangle" w="lg" len="lg"/>
              <a:tailEnd type="none" w="lg" len="lg"/>
            </a:ln>
            <a:extLst>
              <a:ext uri="{909E8E84-426E-40DD-AFC4-6F175D3DCCD1}">
                <a14:hiddenFill xmlns:a14="http://schemas.microsoft.com/office/drawing/2010/main">
                  <a:noFill/>
                </a14:hiddenFill>
              </a:ext>
            </a:extLst>
          </p:spPr>
          <p:txBody>
            <a:bodyPr/>
            <a:lstStyle/>
            <a:p>
              <a:endParaRPr lang="en-IN"/>
            </a:p>
          </p:txBody>
        </p:sp>
        <p:sp>
          <p:nvSpPr>
            <p:cNvPr id="17422" name="Line 9">
              <a:extLst>
                <a:ext uri="{FF2B5EF4-FFF2-40B4-BE49-F238E27FC236}">
                  <a16:creationId xmlns:a16="http://schemas.microsoft.com/office/drawing/2014/main" id="{51BD9E57-CB22-4B6B-8442-8E995453FE79}"/>
                </a:ext>
              </a:extLst>
            </p:cNvPr>
            <p:cNvSpPr>
              <a:spLocks noChangeShapeType="1"/>
            </p:cNvSpPr>
            <p:nvPr/>
          </p:nvSpPr>
          <p:spPr bwMode="gray">
            <a:xfrm>
              <a:off x="7286627" y="3029270"/>
              <a:ext cx="0" cy="685800"/>
            </a:xfrm>
            <a:prstGeom prst="line">
              <a:avLst/>
            </a:prstGeom>
            <a:noFill/>
            <a:ln w="28575">
              <a:solidFill>
                <a:schemeClr val="accent1"/>
              </a:solidFill>
              <a:round/>
              <a:headEnd type="triangle" w="lg" len="lg"/>
              <a:tailEnd type="none" w="lg" len="lg"/>
            </a:ln>
            <a:extLst>
              <a:ext uri="{909E8E84-426E-40DD-AFC4-6F175D3DCCD1}">
                <a14:hiddenFill xmlns:a14="http://schemas.microsoft.com/office/drawing/2010/main">
                  <a:noFill/>
                </a14:hiddenFill>
              </a:ext>
            </a:extLst>
          </p:spPr>
          <p:txBody>
            <a:bodyPr/>
            <a:lstStyle/>
            <a:p>
              <a:endParaRPr lang="en-IN"/>
            </a:p>
          </p:txBody>
        </p:sp>
        <p:sp>
          <p:nvSpPr>
            <p:cNvPr id="32" name="Oval 33">
              <a:extLst>
                <a:ext uri="{FF2B5EF4-FFF2-40B4-BE49-F238E27FC236}">
                  <a16:creationId xmlns:a16="http://schemas.microsoft.com/office/drawing/2014/main" id="{E5B17124-B87E-4D8B-AD28-0F48947A9D1E}"/>
                </a:ext>
              </a:extLst>
            </p:cNvPr>
            <p:cNvSpPr>
              <a:spLocks noChangeAspect="1" noChangeArrowheads="1"/>
            </p:cNvSpPr>
            <p:nvPr/>
          </p:nvSpPr>
          <p:spPr bwMode="auto">
            <a:xfrm>
              <a:off x="3086100" y="2324100"/>
              <a:ext cx="689907" cy="690089"/>
            </a:xfrm>
            <a:prstGeom prst="ellipse">
              <a:avLst/>
            </a:prstGeom>
            <a:gradFill>
              <a:gsLst>
                <a:gs pos="0">
                  <a:schemeClr val="accent3">
                    <a:lumMod val="40000"/>
                    <a:lumOff val="60000"/>
                  </a:schemeClr>
                </a:gs>
                <a:gs pos="36000">
                  <a:schemeClr val="accent3"/>
                </a:gs>
                <a:gs pos="85000">
                  <a:schemeClr val="accent3">
                    <a:lumMod val="50000"/>
                  </a:schemeClr>
                </a:gs>
              </a:gsLst>
              <a:lin ang="5400000" scaled="0"/>
            </a:gradFill>
            <a:ln w="28575">
              <a:gradFill>
                <a:gsLst>
                  <a:gs pos="0">
                    <a:schemeClr val="accent3">
                      <a:lumMod val="50000"/>
                    </a:schemeClr>
                  </a:gs>
                  <a:gs pos="50000">
                    <a:schemeClr val="accent3"/>
                  </a:gs>
                  <a:gs pos="100000">
                    <a:schemeClr val="accent3">
                      <a:lumMod val="40000"/>
                      <a:lumOff val="60000"/>
                    </a:schemeClr>
                  </a:gs>
                </a:gsLst>
                <a:lin ang="5400000" scaled="0"/>
              </a:gradFill>
              <a:round/>
              <a:headEnd/>
              <a:tailEnd/>
            </a:ln>
          </p:spPr>
          <p:txBody>
            <a:bodyPr wrap="none" lIns="92060" tIns="92060" rIns="92060" bIns="92060" anchor="ctr"/>
            <a:lstStyle/>
            <a:p>
              <a:pPr algn="ctr" defTabSz="1644362" eaLnBrk="0" hangingPunct="0">
                <a:lnSpc>
                  <a:spcPct val="95000"/>
                </a:lnSpc>
                <a:defRPr/>
              </a:pPr>
              <a:r>
                <a:rPr lang="en-US" sz="3150" b="1" dirty="0">
                  <a:solidFill>
                    <a:schemeClr val="bg1"/>
                  </a:solidFill>
                </a:rPr>
                <a:t>2</a:t>
              </a:r>
            </a:p>
          </p:txBody>
        </p:sp>
        <p:sp>
          <p:nvSpPr>
            <p:cNvPr id="33" name="Oval 33">
              <a:extLst>
                <a:ext uri="{FF2B5EF4-FFF2-40B4-BE49-F238E27FC236}">
                  <a16:creationId xmlns:a16="http://schemas.microsoft.com/office/drawing/2014/main" id="{EB33A880-C532-4080-87AA-54DBA5927396}"/>
                </a:ext>
              </a:extLst>
            </p:cNvPr>
            <p:cNvSpPr>
              <a:spLocks noChangeAspect="1" noChangeArrowheads="1"/>
            </p:cNvSpPr>
            <p:nvPr/>
          </p:nvSpPr>
          <p:spPr bwMode="auto">
            <a:xfrm>
              <a:off x="4186893" y="2324100"/>
              <a:ext cx="689907" cy="690089"/>
            </a:xfrm>
            <a:prstGeom prst="ellipse">
              <a:avLst/>
            </a:prstGeom>
            <a:gradFill>
              <a:gsLst>
                <a:gs pos="0">
                  <a:schemeClr val="accent3">
                    <a:lumMod val="40000"/>
                    <a:lumOff val="60000"/>
                  </a:schemeClr>
                </a:gs>
                <a:gs pos="36000">
                  <a:schemeClr val="accent3"/>
                </a:gs>
                <a:gs pos="85000">
                  <a:schemeClr val="accent3">
                    <a:lumMod val="50000"/>
                  </a:schemeClr>
                </a:gs>
              </a:gsLst>
              <a:lin ang="5400000" scaled="0"/>
            </a:gradFill>
            <a:ln w="28575">
              <a:gradFill>
                <a:gsLst>
                  <a:gs pos="0">
                    <a:schemeClr val="accent3">
                      <a:lumMod val="50000"/>
                    </a:schemeClr>
                  </a:gs>
                  <a:gs pos="50000">
                    <a:schemeClr val="accent3"/>
                  </a:gs>
                  <a:gs pos="100000">
                    <a:schemeClr val="accent3">
                      <a:lumMod val="40000"/>
                      <a:lumOff val="60000"/>
                    </a:schemeClr>
                  </a:gs>
                </a:gsLst>
                <a:lin ang="5400000" scaled="0"/>
              </a:gradFill>
              <a:round/>
              <a:headEnd/>
              <a:tailEnd/>
            </a:ln>
          </p:spPr>
          <p:txBody>
            <a:bodyPr wrap="none" lIns="92060" tIns="92060" rIns="92060" bIns="92060" anchor="ctr"/>
            <a:lstStyle/>
            <a:p>
              <a:pPr algn="ctr" defTabSz="1644362" eaLnBrk="0" hangingPunct="0">
                <a:lnSpc>
                  <a:spcPct val="95000"/>
                </a:lnSpc>
                <a:defRPr/>
              </a:pPr>
              <a:r>
                <a:rPr lang="en-US" sz="3150" b="1" dirty="0">
                  <a:solidFill>
                    <a:schemeClr val="bg1"/>
                  </a:solidFill>
                </a:rPr>
                <a:t>4</a:t>
              </a:r>
            </a:p>
          </p:txBody>
        </p:sp>
        <p:sp>
          <p:nvSpPr>
            <p:cNvPr id="34" name="Oval 33">
              <a:extLst>
                <a:ext uri="{FF2B5EF4-FFF2-40B4-BE49-F238E27FC236}">
                  <a16:creationId xmlns:a16="http://schemas.microsoft.com/office/drawing/2014/main" id="{2F8C4E77-BCD5-4D03-8627-65C6EB8F411C}"/>
                </a:ext>
              </a:extLst>
            </p:cNvPr>
            <p:cNvSpPr>
              <a:spLocks noChangeAspect="1" noChangeArrowheads="1"/>
            </p:cNvSpPr>
            <p:nvPr/>
          </p:nvSpPr>
          <p:spPr bwMode="auto">
            <a:xfrm>
              <a:off x="5101293" y="2324100"/>
              <a:ext cx="689907" cy="690089"/>
            </a:xfrm>
            <a:prstGeom prst="ellipse">
              <a:avLst/>
            </a:prstGeom>
            <a:gradFill>
              <a:gsLst>
                <a:gs pos="0">
                  <a:schemeClr val="accent3">
                    <a:lumMod val="40000"/>
                    <a:lumOff val="60000"/>
                  </a:schemeClr>
                </a:gs>
                <a:gs pos="36000">
                  <a:schemeClr val="accent3"/>
                </a:gs>
                <a:gs pos="85000">
                  <a:schemeClr val="accent3">
                    <a:lumMod val="50000"/>
                  </a:schemeClr>
                </a:gs>
              </a:gsLst>
              <a:lin ang="5400000" scaled="0"/>
            </a:gradFill>
            <a:ln w="28575">
              <a:gradFill>
                <a:gsLst>
                  <a:gs pos="0">
                    <a:schemeClr val="accent3">
                      <a:lumMod val="50000"/>
                    </a:schemeClr>
                  </a:gs>
                  <a:gs pos="50000">
                    <a:schemeClr val="accent3"/>
                  </a:gs>
                  <a:gs pos="100000">
                    <a:schemeClr val="accent3">
                      <a:lumMod val="40000"/>
                      <a:lumOff val="60000"/>
                    </a:schemeClr>
                  </a:gs>
                </a:gsLst>
                <a:lin ang="5400000" scaled="0"/>
              </a:gradFill>
              <a:round/>
              <a:headEnd/>
              <a:tailEnd/>
            </a:ln>
          </p:spPr>
          <p:txBody>
            <a:bodyPr wrap="none" lIns="92060" tIns="92060" rIns="92060" bIns="92060" anchor="ctr"/>
            <a:lstStyle/>
            <a:p>
              <a:pPr algn="ctr" defTabSz="1644362" eaLnBrk="0" hangingPunct="0">
                <a:lnSpc>
                  <a:spcPct val="95000"/>
                </a:lnSpc>
                <a:defRPr/>
              </a:pPr>
              <a:r>
                <a:rPr lang="en-US" sz="3150" b="1" dirty="0">
                  <a:solidFill>
                    <a:schemeClr val="bg1"/>
                  </a:solidFill>
                </a:rPr>
                <a:t>6</a:t>
              </a:r>
            </a:p>
          </p:txBody>
        </p:sp>
        <p:sp>
          <p:nvSpPr>
            <p:cNvPr id="35" name="Oval 33">
              <a:extLst>
                <a:ext uri="{FF2B5EF4-FFF2-40B4-BE49-F238E27FC236}">
                  <a16:creationId xmlns:a16="http://schemas.microsoft.com/office/drawing/2014/main" id="{A8DEA64A-9037-44E9-BC8B-B71304247A64}"/>
                </a:ext>
              </a:extLst>
            </p:cNvPr>
            <p:cNvSpPr>
              <a:spLocks noChangeAspect="1" noChangeArrowheads="1"/>
            </p:cNvSpPr>
            <p:nvPr/>
          </p:nvSpPr>
          <p:spPr bwMode="auto">
            <a:xfrm>
              <a:off x="6168093" y="2324100"/>
              <a:ext cx="689907" cy="690089"/>
            </a:xfrm>
            <a:prstGeom prst="ellipse">
              <a:avLst/>
            </a:prstGeom>
            <a:gradFill>
              <a:gsLst>
                <a:gs pos="0">
                  <a:schemeClr val="accent3">
                    <a:lumMod val="40000"/>
                    <a:lumOff val="60000"/>
                  </a:schemeClr>
                </a:gs>
                <a:gs pos="36000">
                  <a:schemeClr val="accent3"/>
                </a:gs>
                <a:gs pos="85000">
                  <a:schemeClr val="accent3">
                    <a:lumMod val="50000"/>
                  </a:schemeClr>
                </a:gs>
              </a:gsLst>
              <a:lin ang="5400000" scaled="0"/>
            </a:gradFill>
            <a:ln w="28575">
              <a:gradFill>
                <a:gsLst>
                  <a:gs pos="0">
                    <a:schemeClr val="accent3">
                      <a:lumMod val="50000"/>
                    </a:schemeClr>
                  </a:gs>
                  <a:gs pos="50000">
                    <a:schemeClr val="accent3"/>
                  </a:gs>
                  <a:gs pos="100000">
                    <a:schemeClr val="accent3">
                      <a:lumMod val="40000"/>
                      <a:lumOff val="60000"/>
                    </a:schemeClr>
                  </a:gs>
                </a:gsLst>
                <a:lin ang="5400000" scaled="0"/>
              </a:gradFill>
              <a:round/>
              <a:headEnd/>
              <a:tailEnd/>
            </a:ln>
          </p:spPr>
          <p:txBody>
            <a:bodyPr wrap="none" lIns="92060" tIns="92060" rIns="92060" bIns="92060" anchor="ctr"/>
            <a:lstStyle/>
            <a:p>
              <a:pPr algn="ctr" defTabSz="1644362" eaLnBrk="0" hangingPunct="0">
                <a:lnSpc>
                  <a:spcPct val="95000"/>
                </a:lnSpc>
                <a:defRPr/>
              </a:pPr>
              <a:r>
                <a:rPr lang="en-US" sz="3150" b="1" dirty="0">
                  <a:solidFill>
                    <a:schemeClr val="bg1"/>
                  </a:solidFill>
                </a:rPr>
                <a:t>8</a:t>
              </a:r>
            </a:p>
          </p:txBody>
        </p:sp>
        <p:sp>
          <p:nvSpPr>
            <p:cNvPr id="36" name="Oval 33">
              <a:extLst>
                <a:ext uri="{FF2B5EF4-FFF2-40B4-BE49-F238E27FC236}">
                  <a16:creationId xmlns:a16="http://schemas.microsoft.com/office/drawing/2014/main" id="{8ED81280-D535-4CFB-933C-90D05E01E808}"/>
                </a:ext>
              </a:extLst>
            </p:cNvPr>
            <p:cNvSpPr>
              <a:spLocks noChangeAspect="1" noChangeArrowheads="1"/>
            </p:cNvSpPr>
            <p:nvPr/>
          </p:nvSpPr>
          <p:spPr bwMode="auto">
            <a:xfrm>
              <a:off x="6972300" y="2324100"/>
              <a:ext cx="689907" cy="690089"/>
            </a:xfrm>
            <a:prstGeom prst="ellipse">
              <a:avLst/>
            </a:prstGeom>
            <a:gradFill>
              <a:gsLst>
                <a:gs pos="0">
                  <a:schemeClr val="accent3">
                    <a:lumMod val="40000"/>
                    <a:lumOff val="60000"/>
                  </a:schemeClr>
                </a:gs>
                <a:gs pos="36000">
                  <a:schemeClr val="accent3"/>
                </a:gs>
                <a:gs pos="85000">
                  <a:schemeClr val="accent3">
                    <a:lumMod val="50000"/>
                  </a:schemeClr>
                </a:gs>
              </a:gsLst>
              <a:lin ang="5400000" scaled="0"/>
            </a:gradFill>
            <a:ln w="28575">
              <a:gradFill>
                <a:gsLst>
                  <a:gs pos="0">
                    <a:schemeClr val="accent3">
                      <a:lumMod val="50000"/>
                    </a:schemeClr>
                  </a:gs>
                  <a:gs pos="50000">
                    <a:schemeClr val="accent3"/>
                  </a:gs>
                  <a:gs pos="100000">
                    <a:schemeClr val="accent3">
                      <a:lumMod val="40000"/>
                      <a:lumOff val="60000"/>
                    </a:schemeClr>
                  </a:gs>
                </a:gsLst>
                <a:lin ang="5400000" scaled="0"/>
              </a:gradFill>
              <a:round/>
              <a:headEnd/>
              <a:tailEnd/>
            </a:ln>
          </p:spPr>
          <p:txBody>
            <a:bodyPr wrap="none" lIns="92060" tIns="92060" rIns="92060" bIns="92060" anchor="ctr"/>
            <a:lstStyle/>
            <a:p>
              <a:pPr algn="ctr" defTabSz="1644362" eaLnBrk="0" hangingPunct="0">
                <a:lnSpc>
                  <a:spcPct val="95000"/>
                </a:lnSpc>
                <a:defRPr/>
              </a:pPr>
              <a:r>
                <a:rPr lang="en-US" sz="3150" b="1" dirty="0">
                  <a:solidFill>
                    <a:schemeClr val="bg1"/>
                  </a:solidFill>
                </a:rPr>
                <a:t>10</a:t>
              </a:r>
            </a:p>
          </p:txBody>
        </p:sp>
        <p:sp>
          <p:nvSpPr>
            <p:cNvPr id="37" name="Oval 33">
              <a:extLst>
                <a:ext uri="{FF2B5EF4-FFF2-40B4-BE49-F238E27FC236}">
                  <a16:creationId xmlns:a16="http://schemas.microsoft.com/office/drawing/2014/main" id="{F470631A-E616-4EF3-91A3-C808C84B04D5}"/>
                </a:ext>
              </a:extLst>
            </p:cNvPr>
            <p:cNvSpPr>
              <a:spLocks noChangeAspect="1" noChangeArrowheads="1"/>
            </p:cNvSpPr>
            <p:nvPr/>
          </p:nvSpPr>
          <p:spPr bwMode="auto">
            <a:xfrm>
              <a:off x="2667000" y="4986811"/>
              <a:ext cx="689907" cy="690089"/>
            </a:xfrm>
            <a:prstGeom prst="ellipse">
              <a:avLst/>
            </a:prstGeom>
            <a:gradFill>
              <a:gsLst>
                <a:gs pos="0">
                  <a:schemeClr val="accent3">
                    <a:lumMod val="40000"/>
                    <a:lumOff val="60000"/>
                  </a:schemeClr>
                </a:gs>
                <a:gs pos="36000">
                  <a:schemeClr val="accent3"/>
                </a:gs>
                <a:gs pos="85000">
                  <a:schemeClr val="accent3">
                    <a:lumMod val="50000"/>
                  </a:schemeClr>
                </a:gs>
              </a:gsLst>
              <a:lin ang="5400000" scaled="0"/>
            </a:gradFill>
            <a:ln w="28575">
              <a:gradFill>
                <a:gsLst>
                  <a:gs pos="0">
                    <a:schemeClr val="accent3">
                      <a:lumMod val="50000"/>
                    </a:schemeClr>
                  </a:gs>
                  <a:gs pos="50000">
                    <a:schemeClr val="accent3"/>
                  </a:gs>
                  <a:gs pos="100000">
                    <a:schemeClr val="accent3">
                      <a:lumMod val="40000"/>
                      <a:lumOff val="60000"/>
                    </a:schemeClr>
                  </a:gs>
                </a:gsLst>
                <a:lin ang="5400000" scaled="0"/>
              </a:gradFill>
              <a:round/>
              <a:headEnd/>
              <a:tailEnd/>
            </a:ln>
          </p:spPr>
          <p:txBody>
            <a:bodyPr wrap="none" lIns="92060" tIns="92060" rIns="92060" bIns="92060" anchor="ctr"/>
            <a:lstStyle/>
            <a:p>
              <a:pPr algn="ctr" defTabSz="1644362" eaLnBrk="0" hangingPunct="0">
                <a:lnSpc>
                  <a:spcPct val="95000"/>
                </a:lnSpc>
                <a:defRPr/>
              </a:pPr>
              <a:r>
                <a:rPr lang="en-US" sz="3150" b="1" dirty="0">
                  <a:solidFill>
                    <a:schemeClr val="bg1"/>
                  </a:solidFill>
                </a:rPr>
                <a:t>1</a:t>
              </a:r>
            </a:p>
          </p:txBody>
        </p:sp>
        <p:sp>
          <p:nvSpPr>
            <p:cNvPr id="38" name="Oval 33">
              <a:extLst>
                <a:ext uri="{FF2B5EF4-FFF2-40B4-BE49-F238E27FC236}">
                  <a16:creationId xmlns:a16="http://schemas.microsoft.com/office/drawing/2014/main" id="{78A54D44-CAEF-49EB-ADE9-81C8B56A2E5D}"/>
                </a:ext>
              </a:extLst>
            </p:cNvPr>
            <p:cNvSpPr>
              <a:spLocks noChangeAspect="1" noChangeArrowheads="1"/>
            </p:cNvSpPr>
            <p:nvPr/>
          </p:nvSpPr>
          <p:spPr bwMode="auto">
            <a:xfrm>
              <a:off x="3550920" y="4986811"/>
              <a:ext cx="689907" cy="690089"/>
            </a:xfrm>
            <a:prstGeom prst="ellipse">
              <a:avLst/>
            </a:prstGeom>
            <a:gradFill>
              <a:gsLst>
                <a:gs pos="0">
                  <a:schemeClr val="accent3">
                    <a:lumMod val="40000"/>
                    <a:lumOff val="60000"/>
                  </a:schemeClr>
                </a:gs>
                <a:gs pos="36000">
                  <a:schemeClr val="accent3"/>
                </a:gs>
                <a:gs pos="85000">
                  <a:schemeClr val="accent3">
                    <a:lumMod val="50000"/>
                  </a:schemeClr>
                </a:gs>
              </a:gsLst>
              <a:lin ang="5400000" scaled="0"/>
            </a:gradFill>
            <a:ln w="28575">
              <a:gradFill>
                <a:gsLst>
                  <a:gs pos="0">
                    <a:schemeClr val="accent3">
                      <a:lumMod val="50000"/>
                    </a:schemeClr>
                  </a:gs>
                  <a:gs pos="50000">
                    <a:schemeClr val="accent3"/>
                  </a:gs>
                  <a:gs pos="100000">
                    <a:schemeClr val="accent3">
                      <a:lumMod val="40000"/>
                      <a:lumOff val="60000"/>
                    </a:schemeClr>
                  </a:gs>
                </a:gsLst>
                <a:lin ang="5400000" scaled="0"/>
              </a:gradFill>
              <a:round/>
              <a:headEnd/>
              <a:tailEnd/>
            </a:ln>
          </p:spPr>
          <p:txBody>
            <a:bodyPr wrap="none" lIns="92060" tIns="92060" rIns="92060" bIns="92060" anchor="ctr"/>
            <a:lstStyle/>
            <a:p>
              <a:pPr algn="ctr" defTabSz="1644362" eaLnBrk="0" hangingPunct="0">
                <a:lnSpc>
                  <a:spcPct val="95000"/>
                </a:lnSpc>
                <a:defRPr/>
              </a:pPr>
              <a:r>
                <a:rPr lang="en-US" sz="3150" b="1" dirty="0">
                  <a:solidFill>
                    <a:schemeClr val="bg1"/>
                  </a:solidFill>
                </a:rPr>
                <a:t>3</a:t>
              </a:r>
            </a:p>
          </p:txBody>
        </p:sp>
        <p:sp>
          <p:nvSpPr>
            <p:cNvPr id="39" name="Oval 38">
              <a:extLst>
                <a:ext uri="{FF2B5EF4-FFF2-40B4-BE49-F238E27FC236}">
                  <a16:creationId xmlns:a16="http://schemas.microsoft.com/office/drawing/2014/main" id="{5A0A782E-C774-4A03-8418-39D6B5752D53}"/>
                </a:ext>
              </a:extLst>
            </p:cNvPr>
            <p:cNvSpPr>
              <a:spLocks noChangeAspect="1" noChangeArrowheads="1"/>
            </p:cNvSpPr>
            <p:nvPr/>
          </p:nvSpPr>
          <p:spPr bwMode="auto">
            <a:xfrm>
              <a:off x="4567893" y="4986811"/>
              <a:ext cx="689907" cy="690089"/>
            </a:xfrm>
            <a:prstGeom prst="ellipse">
              <a:avLst/>
            </a:prstGeom>
            <a:gradFill>
              <a:gsLst>
                <a:gs pos="0">
                  <a:schemeClr val="accent3">
                    <a:lumMod val="40000"/>
                    <a:lumOff val="60000"/>
                  </a:schemeClr>
                </a:gs>
                <a:gs pos="36000">
                  <a:schemeClr val="accent3"/>
                </a:gs>
                <a:gs pos="85000">
                  <a:schemeClr val="accent3">
                    <a:lumMod val="50000"/>
                  </a:schemeClr>
                </a:gs>
              </a:gsLst>
              <a:lin ang="5400000" scaled="0"/>
            </a:gradFill>
            <a:ln w="28575">
              <a:gradFill>
                <a:gsLst>
                  <a:gs pos="0">
                    <a:schemeClr val="accent3">
                      <a:lumMod val="50000"/>
                    </a:schemeClr>
                  </a:gs>
                  <a:gs pos="50000">
                    <a:schemeClr val="accent3"/>
                  </a:gs>
                  <a:gs pos="100000">
                    <a:schemeClr val="accent3">
                      <a:lumMod val="40000"/>
                      <a:lumOff val="60000"/>
                    </a:schemeClr>
                  </a:gs>
                </a:gsLst>
                <a:lin ang="5400000" scaled="0"/>
              </a:gradFill>
              <a:round/>
              <a:headEnd/>
              <a:tailEnd/>
            </a:ln>
          </p:spPr>
          <p:txBody>
            <a:bodyPr wrap="none" lIns="92060" tIns="92060" rIns="92060" bIns="92060" anchor="ctr"/>
            <a:lstStyle/>
            <a:p>
              <a:pPr algn="ctr" defTabSz="1644362" eaLnBrk="0" hangingPunct="0">
                <a:lnSpc>
                  <a:spcPct val="95000"/>
                </a:lnSpc>
                <a:defRPr/>
              </a:pPr>
              <a:r>
                <a:rPr lang="en-US" sz="3150" b="1" dirty="0">
                  <a:solidFill>
                    <a:schemeClr val="bg1"/>
                  </a:solidFill>
                </a:rPr>
                <a:t>5</a:t>
              </a:r>
            </a:p>
          </p:txBody>
        </p:sp>
        <p:sp>
          <p:nvSpPr>
            <p:cNvPr id="40" name="Oval 33">
              <a:extLst>
                <a:ext uri="{FF2B5EF4-FFF2-40B4-BE49-F238E27FC236}">
                  <a16:creationId xmlns:a16="http://schemas.microsoft.com/office/drawing/2014/main" id="{D36D6235-D35C-4669-BD93-05588716709F}"/>
                </a:ext>
              </a:extLst>
            </p:cNvPr>
            <p:cNvSpPr>
              <a:spLocks noChangeAspect="1" noChangeArrowheads="1"/>
            </p:cNvSpPr>
            <p:nvPr/>
          </p:nvSpPr>
          <p:spPr bwMode="auto">
            <a:xfrm>
              <a:off x="5482293" y="4986811"/>
              <a:ext cx="689907" cy="690089"/>
            </a:xfrm>
            <a:prstGeom prst="ellipse">
              <a:avLst/>
            </a:prstGeom>
            <a:gradFill>
              <a:gsLst>
                <a:gs pos="0">
                  <a:schemeClr val="accent3">
                    <a:lumMod val="40000"/>
                    <a:lumOff val="60000"/>
                  </a:schemeClr>
                </a:gs>
                <a:gs pos="36000">
                  <a:schemeClr val="accent3"/>
                </a:gs>
                <a:gs pos="85000">
                  <a:schemeClr val="accent3">
                    <a:lumMod val="50000"/>
                  </a:schemeClr>
                </a:gs>
              </a:gsLst>
              <a:lin ang="5400000" scaled="0"/>
            </a:gradFill>
            <a:ln w="28575">
              <a:gradFill>
                <a:gsLst>
                  <a:gs pos="0">
                    <a:schemeClr val="accent3">
                      <a:lumMod val="50000"/>
                    </a:schemeClr>
                  </a:gs>
                  <a:gs pos="50000">
                    <a:schemeClr val="accent3"/>
                  </a:gs>
                  <a:gs pos="100000">
                    <a:schemeClr val="accent3">
                      <a:lumMod val="40000"/>
                      <a:lumOff val="60000"/>
                    </a:schemeClr>
                  </a:gs>
                </a:gsLst>
                <a:lin ang="5400000" scaled="0"/>
              </a:gradFill>
              <a:round/>
              <a:headEnd/>
              <a:tailEnd/>
            </a:ln>
          </p:spPr>
          <p:txBody>
            <a:bodyPr wrap="none" lIns="92060" tIns="92060" rIns="92060" bIns="92060" anchor="ctr"/>
            <a:lstStyle/>
            <a:p>
              <a:pPr algn="ctr" defTabSz="1644362" eaLnBrk="0" hangingPunct="0">
                <a:lnSpc>
                  <a:spcPct val="95000"/>
                </a:lnSpc>
                <a:defRPr/>
              </a:pPr>
              <a:r>
                <a:rPr lang="en-US" sz="3150" b="1" dirty="0">
                  <a:solidFill>
                    <a:schemeClr val="bg1"/>
                  </a:solidFill>
                </a:rPr>
                <a:t>7</a:t>
              </a:r>
            </a:p>
          </p:txBody>
        </p:sp>
        <p:sp>
          <p:nvSpPr>
            <p:cNvPr id="41" name="Oval 33">
              <a:extLst>
                <a:ext uri="{FF2B5EF4-FFF2-40B4-BE49-F238E27FC236}">
                  <a16:creationId xmlns:a16="http://schemas.microsoft.com/office/drawing/2014/main" id="{39872F14-7126-4982-99C5-FA1B96852868}"/>
                </a:ext>
              </a:extLst>
            </p:cNvPr>
            <p:cNvSpPr>
              <a:spLocks noChangeAspect="1" noChangeArrowheads="1"/>
            </p:cNvSpPr>
            <p:nvPr/>
          </p:nvSpPr>
          <p:spPr bwMode="auto">
            <a:xfrm>
              <a:off x="6472893" y="4986811"/>
              <a:ext cx="689907" cy="690089"/>
            </a:xfrm>
            <a:prstGeom prst="ellipse">
              <a:avLst/>
            </a:prstGeom>
            <a:gradFill>
              <a:gsLst>
                <a:gs pos="0">
                  <a:schemeClr val="accent3">
                    <a:lumMod val="40000"/>
                    <a:lumOff val="60000"/>
                  </a:schemeClr>
                </a:gs>
                <a:gs pos="36000">
                  <a:schemeClr val="accent3"/>
                </a:gs>
                <a:gs pos="85000">
                  <a:schemeClr val="accent3">
                    <a:lumMod val="50000"/>
                  </a:schemeClr>
                </a:gs>
              </a:gsLst>
              <a:lin ang="5400000" scaled="0"/>
            </a:gradFill>
            <a:ln w="28575">
              <a:gradFill>
                <a:gsLst>
                  <a:gs pos="0">
                    <a:schemeClr val="accent3">
                      <a:lumMod val="50000"/>
                    </a:schemeClr>
                  </a:gs>
                  <a:gs pos="50000">
                    <a:schemeClr val="accent3"/>
                  </a:gs>
                  <a:gs pos="100000">
                    <a:schemeClr val="accent3">
                      <a:lumMod val="40000"/>
                      <a:lumOff val="60000"/>
                    </a:schemeClr>
                  </a:gs>
                </a:gsLst>
                <a:lin ang="5400000" scaled="0"/>
              </a:gradFill>
              <a:round/>
              <a:headEnd/>
              <a:tailEnd/>
            </a:ln>
          </p:spPr>
          <p:txBody>
            <a:bodyPr wrap="none" lIns="92060" tIns="92060" rIns="92060" bIns="92060" anchor="ctr"/>
            <a:lstStyle/>
            <a:p>
              <a:pPr algn="ctr" defTabSz="1644362" eaLnBrk="0" hangingPunct="0">
                <a:lnSpc>
                  <a:spcPct val="95000"/>
                </a:lnSpc>
                <a:defRPr/>
              </a:pPr>
              <a:r>
                <a:rPr lang="en-US" sz="3150" b="1" dirty="0">
                  <a:solidFill>
                    <a:schemeClr val="bg1"/>
                  </a:solidFill>
                </a:rPr>
                <a:t>9</a:t>
              </a:r>
            </a:p>
          </p:txBody>
        </p:sp>
        <p:sp>
          <p:nvSpPr>
            <p:cNvPr id="42" name="Oval 33">
              <a:extLst>
                <a:ext uri="{FF2B5EF4-FFF2-40B4-BE49-F238E27FC236}">
                  <a16:creationId xmlns:a16="http://schemas.microsoft.com/office/drawing/2014/main" id="{9BA9C35D-CD2F-48AC-A0F3-FA3D1DC8641A}"/>
                </a:ext>
              </a:extLst>
            </p:cNvPr>
            <p:cNvSpPr>
              <a:spLocks noChangeAspect="1" noChangeArrowheads="1"/>
            </p:cNvSpPr>
            <p:nvPr/>
          </p:nvSpPr>
          <p:spPr bwMode="auto">
            <a:xfrm>
              <a:off x="7269480" y="4986811"/>
              <a:ext cx="689907" cy="690089"/>
            </a:xfrm>
            <a:prstGeom prst="ellipse">
              <a:avLst/>
            </a:prstGeom>
            <a:gradFill>
              <a:gsLst>
                <a:gs pos="0">
                  <a:schemeClr val="accent3">
                    <a:lumMod val="40000"/>
                    <a:lumOff val="60000"/>
                  </a:schemeClr>
                </a:gs>
                <a:gs pos="36000">
                  <a:schemeClr val="accent3"/>
                </a:gs>
                <a:gs pos="85000">
                  <a:schemeClr val="accent3">
                    <a:lumMod val="50000"/>
                  </a:schemeClr>
                </a:gs>
              </a:gsLst>
              <a:lin ang="5400000" scaled="0"/>
            </a:gradFill>
            <a:ln w="28575">
              <a:gradFill>
                <a:gsLst>
                  <a:gs pos="0">
                    <a:schemeClr val="accent3">
                      <a:lumMod val="50000"/>
                    </a:schemeClr>
                  </a:gs>
                  <a:gs pos="50000">
                    <a:schemeClr val="accent3"/>
                  </a:gs>
                  <a:gs pos="100000">
                    <a:schemeClr val="accent3">
                      <a:lumMod val="40000"/>
                      <a:lumOff val="60000"/>
                    </a:schemeClr>
                  </a:gs>
                </a:gsLst>
                <a:lin ang="5400000" scaled="0"/>
              </a:gradFill>
              <a:round/>
              <a:headEnd/>
              <a:tailEnd/>
            </a:ln>
          </p:spPr>
          <p:txBody>
            <a:bodyPr wrap="none" lIns="92060" tIns="92060" rIns="92060" bIns="92060" anchor="ctr"/>
            <a:lstStyle/>
            <a:p>
              <a:pPr algn="ctr" defTabSz="1644362" eaLnBrk="0" hangingPunct="0">
                <a:lnSpc>
                  <a:spcPct val="95000"/>
                </a:lnSpc>
                <a:defRPr/>
              </a:pPr>
              <a:r>
                <a:rPr lang="en-US" sz="3150" b="1" dirty="0">
                  <a:solidFill>
                    <a:schemeClr val="bg1"/>
                  </a:solidFill>
                </a:rPr>
                <a:t>11</a:t>
              </a:r>
            </a:p>
          </p:txBody>
        </p:sp>
      </p:grpSp>
    </p:spTree>
    <p:custDataLst>
      <p:tags r:id="rId1"/>
    </p:custData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2CCCFDE-4F74-428D-8C7C-3328593F6698}"/>
              </a:ext>
            </a:extLst>
          </p:cNvPr>
          <p:cNvSpPr>
            <a:spLocks noGrp="1"/>
          </p:cNvSpPr>
          <p:nvPr>
            <p:ph type="title"/>
          </p:nvPr>
        </p:nvSpPr>
        <p:spPr/>
        <p:txBody>
          <a:bodyPr/>
          <a:lstStyle/>
          <a:p>
            <a:endParaRPr lang="en-US"/>
          </a:p>
        </p:txBody>
      </p:sp>
    </p:spTree>
    <p:custDataLst>
      <p:tags r:id="rId1"/>
    </p:custData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3">
            <a:extLst>
              <a:ext uri="{FF2B5EF4-FFF2-40B4-BE49-F238E27FC236}">
                <a16:creationId xmlns:a16="http://schemas.microsoft.com/office/drawing/2014/main" id="{38B21CE6-A208-4DB6-AF57-AFE32DA924D9}"/>
              </a:ext>
            </a:extLst>
          </p:cNvPr>
          <p:cNvSpPr>
            <a:spLocks noGrp="1" noChangeArrowheads="1"/>
          </p:cNvSpPr>
          <p:nvPr>
            <p:ph type="title"/>
          </p:nvPr>
        </p:nvSpPr>
        <p:spPr/>
        <p:txBody>
          <a:bodyPr/>
          <a:lstStyle/>
          <a:p>
            <a:r>
              <a:rPr lang="en-US" altLang="en-US"/>
              <a:t>Using the SQL Worksheet</a:t>
            </a:r>
          </a:p>
        </p:txBody>
      </p:sp>
      <p:grpSp>
        <p:nvGrpSpPr>
          <p:cNvPr id="19459" name="Group 9">
            <a:extLst>
              <a:ext uri="{FF2B5EF4-FFF2-40B4-BE49-F238E27FC236}">
                <a16:creationId xmlns:a16="http://schemas.microsoft.com/office/drawing/2014/main" id="{9836628C-B762-4C72-9209-9D0CDA15E269}"/>
              </a:ext>
            </a:extLst>
          </p:cNvPr>
          <p:cNvGrpSpPr>
            <a:grpSpLocks/>
          </p:cNvGrpSpPr>
          <p:nvPr/>
        </p:nvGrpSpPr>
        <p:grpSpPr bwMode="auto">
          <a:xfrm>
            <a:off x="2241352" y="2781300"/>
            <a:ext cx="13805296" cy="5772150"/>
            <a:chOff x="762001" y="1524000"/>
            <a:chExt cx="6905056" cy="3848100"/>
          </a:xfrm>
        </p:grpSpPr>
        <p:pic>
          <p:nvPicPr>
            <p:cNvPr id="19460" name="Picture 9" descr="Snap23.png">
              <a:extLst>
                <a:ext uri="{FF2B5EF4-FFF2-40B4-BE49-F238E27FC236}">
                  <a16:creationId xmlns:a16="http://schemas.microsoft.com/office/drawing/2014/main" id="{E74251B9-8D5F-4CF1-9104-AE4314C8AF7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62001" y="1524000"/>
              <a:ext cx="4880630" cy="3848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61" name="Line 4">
              <a:extLst>
                <a:ext uri="{FF2B5EF4-FFF2-40B4-BE49-F238E27FC236}">
                  <a16:creationId xmlns:a16="http://schemas.microsoft.com/office/drawing/2014/main" id="{81A67081-004D-4AD0-8217-B5A97A5A9862}"/>
                </a:ext>
              </a:extLst>
            </p:cNvPr>
            <p:cNvSpPr>
              <a:spLocks noChangeShapeType="1"/>
            </p:cNvSpPr>
            <p:nvPr/>
          </p:nvSpPr>
          <p:spPr bwMode="gray">
            <a:xfrm flipH="1">
              <a:off x="5635484" y="2819400"/>
              <a:ext cx="838200" cy="0"/>
            </a:xfrm>
            <a:prstGeom prst="line">
              <a:avLst/>
            </a:prstGeom>
            <a:noFill/>
            <a:ln w="28575">
              <a:solidFill>
                <a:schemeClr val="accent1"/>
              </a:solidFill>
              <a:round/>
              <a:headEnd/>
              <a:tailEnd type="triangle" w="lg" len="lg"/>
            </a:ln>
            <a:extLst>
              <a:ext uri="{909E8E84-426E-40DD-AFC4-6F175D3DCCD1}">
                <a14:hiddenFill xmlns:a14="http://schemas.microsoft.com/office/drawing/2010/main">
                  <a:noFill/>
                </a14:hiddenFill>
              </a:ext>
            </a:extLst>
          </p:spPr>
          <p:txBody>
            <a:bodyPr/>
            <a:lstStyle/>
            <a:p>
              <a:endParaRPr lang="en-IN"/>
            </a:p>
          </p:txBody>
        </p:sp>
        <p:sp>
          <p:nvSpPr>
            <p:cNvPr id="19462" name="Rectangle 5">
              <a:extLst>
                <a:ext uri="{FF2B5EF4-FFF2-40B4-BE49-F238E27FC236}">
                  <a16:creationId xmlns:a16="http://schemas.microsoft.com/office/drawing/2014/main" id="{7E1BA31D-FA55-466C-A2AF-34722785C185}"/>
                </a:ext>
              </a:extLst>
            </p:cNvPr>
            <p:cNvSpPr>
              <a:spLocks noChangeArrowheads="1"/>
            </p:cNvSpPr>
            <p:nvPr/>
          </p:nvSpPr>
          <p:spPr bwMode="gray">
            <a:xfrm>
              <a:off x="838200" y="2209800"/>
              <a:ext cx="4797283" cy="1295400"/>
            </a:xfrm>
            <a:prstGeom prst="rect">
              <a:avLst/>
            </a:prstGeom>
            <a:noFill/>
            <a:ln w="28575">
              <a:solidFill>
                <a:schemeClr val="accent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
          <p:nvSpPr>
            <p:cNvPr id="19463" name="Text Box 6">
              <a:extLst>
                <a:ext uri="{FF2B5EF4-FFF2-40B4-BE49-F238E27FC236}">
                  <a16:creationId xmlns:a16="http://schemas.microsoft.com/office/drawing/2014/main" id="{3806FA9A-C89A-4D91-9ECF-33C1F00BA82A}"/>
                </a:ext>
              </a:extLst>
            </p:cNvPr>
            <p:cNvSpPr txBox="1">
              <a:spLocks noChangeArrowheads="1"/>
            </p:cNvSpPr>
            <p:nvPr/>
          </p:nvSpPr>
          <p:spPr bwMode="auto">
            <a:xfrm>
              <a:off x="6168884" y="2482850"/>
              <a:ext cx="134572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square">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dirty="0"/>
                <a:t>Enter SQL statements.</a:t>
              </a:r>
            </a:p>
          </p:txBody>
        </p:sp>
        <p:sp>
          <p:nvSpPr>
            <p:cNvPr id="19464" name="Rectangle 7">
              <a:extLst>
                <a:ext uri="{FF2B5EF4-FFF2-40B4-BE49-F238E27FC236}">
                  <a16:creationId xmlns:a16="http://schemas.microsoft.com/office/drawing/2014/main" id="{CDEE877A-1395-4B71-BD91-62CA0485CE46}"/>
                </a:ext>
              </a:extLst>
            </p:cNvPr>
            <p:cNvSpPr>
              <a:spLocks noChangeArrowheads="1"/>
            </p:cNvSpPr>
            <p:nvPr/>
          </p:nvSpPr>
          <p:spPr bwMode="gray">
            <a:xfrm>
              <a:off x="838200" y="4114800"/>
              <a:ext cx="4797283" cy="1219200"/>
            </a:xfrm>
            <a:prstGeom prst="rect">
              <a:avLst/>
            </a:prstGeom>
            <a:noFill/>
            <a:ln w="28575">
              <a:solidFill>
                <a:schemeClr val="accent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
          <p:nvSpPr>
            <p:cNvPr id="19465" name="Text Box 8">
              <a:extLst>
                <a:ext uri="{FF2B5EF4-FFF2-40B4-BE49-F238E27FC236}">
                  <a16:creationId xmlns:a16="http://schemas.microsoft.com/office/drawing/2014/main" id="{311C6A76-D476-48B1-A26B-8339A63B4B44}"/>
                </a:ext>
              </a:extLst>
            </p:cNvPr>
            <p:cNvSpPr txBox="1">
              <a:spLocks noChangeArrowheads="1"/>
            </p:cNvSpPr>
            <p:nvPr/>
          </p:nvSpPr>
          <p:spPr bwMode="auto">
            <a:xfrm>
              <a:off x="6321284" y="4267200"/>
              <a:ext cx="1345773"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square">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dirty="0"/>
                <a:t>Results are shown here.</a:t>
              </a:r>
            </a:p>
          </p:txBody>
        </p:sp>
        <p:sp>
          <p:nvSpPr>
            <p:cNvPr id="19466" name="Line 9">
              <a:extLst>
                <a:ext uri="{FF2B5EF4-FFF2-40B4-BE49-F238E27FC236}">
                  <a16:creationId xmlns:a16="http://schemas.microsoft.com/office/drawing/2014/main" id="{0CCBE9DA-00BB-4B67-AF90-955F7A3FD812}"/>
                </a:ext>
              </a:extLst>
            </p:cNvPr>
            <p:cNvSpPr>
              <a:spLocks noChangeShapeType="1"/>
            </p:cNvSpPr>
            <p:nvPr/>
          </p:nvSpPr>
          <p:spPr bwMode="gray">
            <a:xfrm flipH="1">
              <a:off x="5635484" y="4572000"/>
              <a:ext cx="914400" cy="0"/>
            </a:xfrm>
            <a:prstGeom prst="line">
              <a:avLst/>
            </a:prstGeom>
            <a:noFill/>
            <a:ln w="28575">
              <a:solidFill>
                <a:schemeClr val="accent1"/>
              </a:solidFill>
              <a:round/>
              <a:headEnd/>
              <a:tailEnd type="triangle" w="lg" len="lg"/>
            </a:ln>
            <a:extLst>
              <a:ext uri="{909E8E84-426E-40DD-AFC4-6F175D3DCCD1}">
                <a14:hiddenFill xmlns:a14="http://schemas.microsoft.com/office/drawing/2010/main">
                  <a:noFill/>
                </a14:hiddenFill>
              </a:ext>
            </a:extLst>
          </p:spPr>
          <p:txBody>
            <a:bodyPr/>
            <a:lstStyle/>
            <a:p>
              <a:endParaRPr lang="en-IN"/>
            </a:p>
          </p:txBody>
        </p:sp>
      </p:grpSp>
    </p:spTree>
    <p:custDataLst>
      <p:tags r:id="rId1"/>
    </p:custData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a:extLst>
              <a:ext uri="{FF2B5EF4-FFF2-40B4-BE49-F238E27FC236}">
                <a16:creationId xmlns:a16="http://schemas.microsoft.com/office/drawing/2014/main" id="{3B65C8B8-AF5D-40F7-853A-A5A52C5015F3}"/>
              </a:ext>
            </a:extLst>
          </p:cNvPr>
          <p:cNvSpPr>
            <a:spLocks noGrp="1" noChangeArrowheads="1"/>
          </p:cNvSpPr>
          <p:nvPr>
            <p:ph type="title"/>
          </p:nvPr>
        </p:nvSpPr>
        <p:spPr/>
        <p:txBody>
          <a:bodyPr/>
          <a:lstStyle/>
          <a:p>
            <a:r>
              <a:rPr lang="en-US" altLang="en-US"/>
              <a:t>Executing SQL Statements</a:t>
            </a:r>
          </a:p>
        </p:txBody>
      </p:sp>
      <p:sp>
        <p:nvSpPr>
          <p:cNvPr id="20483" name="Rectangle 3">
            <a:extLst>
              <a:ext uri="{FF2B5EF4-FFF2-40B4-BE49-F238E27FC236}">
                <a16:creationId xmlns:a16="http://schemas.microsoft.com/office/drawing/2014/main" id="{AA61A601-74C3-428E-9B5B-9D05F1F45AA6}"/>
              </a:ext>
            </a:extLst>
          </p:cNvPr>
          <p:cNvSpPr>
            <a:spLocks noGrp="1" noChangeArrowheads="1"/>
          </p:cNvSpPr>
          <p:nvPr>
            <p:ph idx="1"/>
          </p:nvPr>
        </p:nvSpPr>
        <p:spPr/>
        <p:txBody>
          <a:bodyPr/>
          <a:lstStyle/>
          <a:p>
            <a:r>
              <a:rPr lang="en-US" altLang="en-US"/>
              <a:t>Use the Enter SQL Statement box to enter single or multiple SQL statements.</a:t>
            </a:r>
          </a:p>
        </p:txBody>
      </p:sp>
      <p:grpSp>
        <p:nvGrpSpPr>
          <p:cNvPr id="20484" name="Group 25">
            <a:extLst>
              <a:ext uri="{FF2B5EF4-FFF2-40B4-BE49-F238E27FC236}">
                <a16:creationId xmlns:a16="http://schemas.microsoft.com/office/drawing/2014/main" id="{865CDB1A-0730-4878-B2F8-21110CE979FB}"/>
              </a:ext>
            </a:extLst>
          </p:cNvPr>
          <p:cNvGrpSpPr>
            <a:grpSpLocks/>
          </p:cNvGrpSpPr>
          <p:nvPr/>
        </p:nvGrpSpPr>
        <p:grpSpPr bwMode="auto">
          <a:xfrm>
            <a:off x="3429002" y="3543300"/>
            <a:ext cx="11430000" cy="5357813"/>
            <a:chOff x="989012" y="2286000"/>
            <a:chExt cx="7619999" cy="3571667"/>
          </a:xfrm>
        </p:grpSpPr>
        <p:grpSp>
          <p:nvGrpSpPr>
            <p:cNvPr id="20485" name="Group 14">
              <a:extLst>
                <a:ext uri="{FF2B5EF4-FFF2-40B4-BE49-F238E27FC236}">
                  <a16:creationId xmlns:a16="http://schemas.microsoft.com/office/drawing/2014/main" id="{DCD956D0-D4EA-4098-9D10-CE7250EC0B19}"/>
                </a:ext>
              </a:extLst>
            </p:cNvPr>
            <p:cNvGrpSpPr>
              <a:grpSpLocks/>
            </p:cNvGrpSpPr>
            <p:nvPr/>
          </p:nvGrpSpPr>
          <p:grpSpPr bwMode="auto">
            <a:xfrm>
              <a:off x="1549206" y="2286000"/>
              <a:ext cx="7059805" cy="3571667"/>
              <a:chOff x="1085850" y="2362200"/>
              <a:chExt cx="5296477" cy="3571667"/>
            </a:xfrm>
          </p:grpSpPr>
          <p:pic>
            <p:nvPicPr>
              <p:cNvPr id="20498" name="Picture 18">
                <a:extLst>
                  <a:ext uri="{FF2B5EF4-FFF2-40B4-BE49-F238E27FC236}">
                    <a16:creationId xmlns:a16="http://schemas.microsoft.com/office/drawing/2014/main" id="{4BBCAC50-3D8C-43A0-87D0-0735CAB73CF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03088" y="3886200"/>
                <a:ext cx="2179239" cy="1685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pic>
          <p:pic>
            <p:nvPicPr>
              <p:cNvPr id="20499" name="Picture 17">
                <a:extLst>
                  <a:ext uri="{FF2B5EF4-FFF2-40B4-BE49-F238E27FC236}">
                    <a16:creationId xmlns:a16="http://schemas.microsoft.com/office/drawing/2014/main" id="{4B144E51-BA06-4FFA-A484-052DD688D75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23999" y="2362200"/>
                <a:ext cx="2550781" cy="18095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pic>
          <p:sp>
            <p:nvSpPr>
              <p:cNvPr id="20500" name="Rectangle 5">
                <a:extLst>
                  <a:ext uri="{FF2B5EF4-FFF2-40B4-BE49-F238E27FC236}">
                    <a16:creationId xmlns:a16="http://schemas.microsoft.com/office/drawing/2014/main" id="{3EDEC969-7D5B-459C-95BB-D8EA9DDA5F8C}"/>
                  </a:ext>
                </a:extLst>
              </p:cNvPr>
              <p:cNvSpPr>
                <a:spLocks noChangeArrowheads="1"/>
              </p:cNvSpPr>
              <p:nvPr/>
            </p:nvSpPr>
            <p:spPr bwMode="gray">
              <a:xfrm>
                <a:off x="1543051" y="2590800"/>
                <a:ext cx="171450" cy="228600"/>
              </a:xfrm>
              <a:prstGeom prst="rect">
                <a:avLst/>
              </a:prstGeom>
              <a:noFill/>
              <a:ln w="28575">
                <a:solidFill>
                  <a:schemeClr val="accent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
            <p:nvSpPr>
              <p:cNvPr id="20501" name="Rectangle 6">
                <a:extLst>
                  <a:ext uri="{FF2B5EF4-FFF2-40B4-BE49-F238E27FC236}">
                    <a16:creationId xmlns:a16="http://schemas.microsoft.com/office/drawing/2014/main" id="{3825E113-AF4B-428F-A0A3-A5FA501D0327}"/>
                  </a:ext>
                </a:extLst>
              </p:cNvPr>
              <p:cNvSpPr>
                <a:spLocks noChangeArrowheads="1"/>
              </p:cNvSpPr>
              <p:nvPr/>
            </p:nvSpPr>
            <p:spPr bwMode="gray">
              <a:xfrm>
                <a:off x="1694591" y="2590800"/>
                <a:ext cx="171450" cy="228600"/>
              </a:xfrm>
              <a:prstGeom prst="rect">
                <a:avLst/>
              </a:prstGeom>
              <a:noFill/>
              <a:ln w="28575">
                <a:solidFill>
                  <a:schemeClr val="accent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
            <p:nvSpPr>
              <p:cNvPr id="20502" name="Line 10">
                <a:extLst>
                  <a:ext uri="{FF2B5EF4-FFF2-40B4-BE49-F238E27FC236}">
                    <a16:creationId xmlns:a16="http://schemas.microsoft.com/office/drawing/2014/main" id="{B604AD74-7E5D-43E3-B72D-2008ACF8A0D8}"/>
                  </a:ext>
                </a:extLst>
              </p:cNvPr>
              <p:cNvSpPr>
                <a:spLocks noChangeShapeType="1"/>
              </p:cNvSpPr>
              <p:nvPr/>
            </p:nvSpPr>
            <p:spPr bwMode="gray">
              <a:xfrm flipH="1">
                <a:off x="1085850" y="2743200"/>
                <a:ext cx="457200" cy="0"/>
              </a:xfrm>
              <a:prstGeom prst="line">
                <a:avLst/>
              </a:prstGeom>
              <a:noFill/>
              <a:ln w="28575">
                <a:solidFill>
                  <a:schemeClr val="accent1"/>
                </a:solidFill>
                <a:round/>
                <a:headEnd/>
                <a:tailEnd type="triangle" w="lg" len="lg"/>
              </a:ln>
              <a:extLst>
                <a:ext uri="{909E8E84-426E-40DD-AFC4-6F175D3DCCD1}">
                  <a14:hiddenFill xmlns:a14="http://schemas.microsoft.com/office/drawing/2010/main">
                    <a:noFill/>
                  </a14:hiddenFill>
                </a:ext>
              </a:extLst>
            </p:spPr>
            <p:txBody>
              <a:bodyPr/>
              <a:lstStyle/>
              <a:p>
                <a:endParaRPr lang="en-IN"/>
              </a:p>
            </p:txBody>
          </p:sp>
          <p:sp>
            <p:nvSpPr>
              <p:cNvPr id="20503" name="Line 12">
                <a:extLst>
                  <a:ext uri="{FF2B5EF4-FFF2-40B4-BE49-F238E27FC236}">
                    <a16:creationId xmlns:a16="http://schemas.microsoft.com/office/drawing/2014/main" id="{07A9D2B5-5B2C-4928-9FE1-BF52FA63DED5}"/>
                  </a:ext>
                </a:extLst>
              </p:cNvPr>
              <p:cNvSpPr>
                <a:spLocks noChangeShapeType="1"/>
              </p:cNvSpPr>
              <p:nvPr/>
            </p:nvSpPr>
            <p:spPr bwMode="gray">
              <a:xfrm>
                <a:off x="1866094" y="2743200"/>
                <a:ext cx="457200" cy="0"/>
              </a:xfrm>
              <a:prstGeom prst="line">
                <a:avLst/>
              </a:prstGeom>
              <a:noFill/>
              <a:ln w="28575">
                <a:solidFill>
                  <a:schemeClr val="accent1"/>
                </a:solidFill>
                <a:round/>
                <a:headEnd/>
                <a:tailEnd type="triangle" w="lg" len="lg"/>
              </a:ln>
              <a:extLst>
                <a:ext uri="{909E8E84-426E-40DD-AFC4-6F175D3DCCD1}">
                  <a14:hiddenFill xmlns:a14="http://schemas.microsoft.com/office/drawing/2010/main">
                    <a:noFill/>
                  </a14:hiddenFill>
                </a:ext>
              </a:extLst>
            </p:spPr>
            <p:txBody>
              <a:bodyPr/>
              <a:lstStyle/>
              <a:p>
                <a:endParaRPr lang="en-IN"/>
              </a:p>
            </p:txBody>
          </p:sp>
          <p:pic>
            <p:nvPicPr>
              <p:cNvPr id="20504" name="Picture 19">
                <a:extLst>
                  <a:ext uri="{FF2B5EF4-FFF2-40B4-BE49-F238E27FC236}">
                    <a16:creationId xmlns:a16="http://schemas.microsoft.com/office/drawing/2014/main" id="{2083FC47-660A-4E0C-86EC-F7C797663B5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23088" y="4267200"/>
                <a:ext cx="2465041" cy="16666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pic>
        </p:grpSp>
        <p:sp>
          <p:nvSpPr>
            <p:cNvPr id="16" name="Oval 33">
              <a:extLst>
                <a:ext uri="{FF2B5EF4-FFF2-40B4-BE49-F238E27FC236}">
                  <a16:creationId xmlns:a16="http://schemas.microsoft.com/office/drawing/2014/main" id="{C944DF25-7EE0-4ABD-9ACA-AF7A07A6B2A4}"/>
                </a:ext>
              </a:extLst>
            </p:cNvPr>
            <p:cNvSpPr>
              <a:spLocks noChangeAspect="1" noChangeArrowheads="1"/>
            </p:cNvSpPr>
            <p:nvPr/>
          </p:nvSpPr>
          <p:spPr bwMode="auto">
            <a:xfrm>
              <a:off x="989012" y="2435541"/>
              <a:ext cx="459938" cy="460059"/>
            </a:xfrm>
            <a:prstGeom prst="ellipse">
              <a:avLst/>
            </a:prstGeom>
            <a:gradFill>
              <a:gsLst>
                <a:gs pos="0">
                  <a:schemeClr val="accent3">
                    <a:lumMod val="40000"/>
                    <a:lumOff val="60000"/>
                  </a:schemeClr>
                </a:gs>
                <a:gs pos="36000">
                  <a:schemeClr val="accent3"/>
                </a:gs>
                <a:gs pos="85000">
                  <a:schemeClr val="accent3">
                    <a:lumMod val="50000"/>
                  </a:schemeClr>
                </a:gs>
              </a:gsLst>
              <a:lin ang="5400000" scaled="0"/>
            </a:gradFill>
            <a:ln w="28575">
              <a:gradFill>
                <a:gsLst>
                  <a:gs pos="0">
                    <a:schemeClr val="accent3">
                      <a:lumMod val="50000"/>
                    </a:schemeClr>
                  </a:gs>
                  <a:gs pos="50000">
                    <a:schemeClr val="accent3"/>
                  </a:gs>
                  <a:gs pos="100000">
                    <a:schemeClr val="accent3">
                      <a:lumMod val="40000"/>
                      <a:lumOff val="60000"/>
                    </a:schemeClr>
                  </a:gs>
                </a:gsLst>
                <a:lin ang="5400000" scaled="0"/>
              </a:gradFill>
              <a:round/>
              <a:headEnd/>
              <a:tailEnd/>
            </a:ln>
          </p:spPr>
          <p:txBody>
            <a:bodyPr wrap="none" lIns="92060" tIns="92060" rIns="92060" bIns="92060" anchor="ctr"/>
            <a:lstStyle/>
            <a:p>
              <a:pPr algn="ctr" defTabSz="1644362" eaLnBrk="0" hangingPunct="0">
                <a:lnSpc>
                  <a:spcPct val="95000"/>
                </a:lnSpc>
                <a:defRPr/>
              </a:pPr>
              <a:r>
                <a:rPr lang="en-US" sz="3150" b="1" dirty="0">
                  <a:solidFill>
                    <a:schemeClr val="bg1"/>
                  </a:solidFill>
                </a:rPr>
                <a:t>F9</a:t>
              </a:r>
            </a:p>
          </p:txBody>
        </p:sp>
        <p:sp>
          <p:nvSpPr>
            <p:cNvPr id="22" name="Oval 33">
              <a:extLst>
                <a:ext uri="{FF2B5EF4-FFF2-40B4-BE49-F238E27FC236}">
                  <a16:creationId xmlns:a16="http://schemas.microsoft.com/office/drawing/2014/main" id="{70B3BA45-EDF4-4488-A445-1DD7D049E878}"/>
                </a:ext>
              </a:extLst>
            </p:cNvPr>
            <p:cNvSpPr>
              <a:spLocks noChangeAspect="1" noChangeArrowheads="1"/>
            </p:cNvSpPr>
            <p:nvPr/>
          </p:nvSpPr>
          <p:spPr bwMode="auto">
            <a:xfrm>
              <a:off x="3427412" y="2435541"/>
              <a:ext cx="459938" cy="460059"/>
            </a:xfrm>
            <a:prstGeom prst="ellipse">
              <a:avLst/>
            </a:prstGeom>
            <a:gradFill>
              <a:gsLst>
                <a:gs pos="0">
                  <a:schemeClr val="accent3">
                    <a:lumMod val="40000"/>
                    <a:lumOff val="60000"/>
                  </a:schemeClr>
                </a:gs>
                <a:gs pos="36000">
                  <a:schemeClr val="accent3"/>
                </a:gs>
                <a:gs pos="85000">
                  <a:schemeClr val="accent3">
                    <a:lumMod val="50000"/>
                  </a:schemeClr>
                </a:gs>
              </a:gsLst>
              <a:lin ang="5400000" scaled="0"/>
            </a:gradFill>
            <a:ln w="28575">
              <a:gradFill>
                <a:gsLst>
                  <a:gs pos="0">
                    <a:schemeClr val="accent3">
                      <a:lumMod val="50000"/>
                    </a:schemeClr>
                  </a:gs>
                  <a:gs pos="50000">
                    <a:schemeClr val="accent3"/>
                  </a:gs>
                  <a:gs pos="100000">
                    <a:schemeClr val="accent3">
                      <a:lumMod val="40000"/>
                      <a:lumOff val="60000"/>
                    </a:schemeClr>
                  </a:gs>
                </a:gsLst>
                <a:lin ang="5400000" scaled="0"/>
              </a:gradFill>
              <a:round/>
              <a:headEnd/>
              <a:tailEnd/>
            </a:ln>
          </p:spPr>
          <p:txBody>
            <a:bodyPr wrap="none" lIns="92060" tIns="92060" rIns="92060" bIns="92060" anchor="ctr"/>
            <a:lstStyle/>
            <a:p>
              <a:pPr algn="ctr" defTabSz="1644362" eaLnBrk="0" hangingPunct="0">
                <a:lnSpc>
                  <a:spcPct val="95000"/>
                </a:lnSpc>
                <a:defRPr/>
              </a:pPr>
              <a:r>
                <a:rPr lang="en-US" sz="3150" b="1" dirty="0">
                  <a:solidFill>
                    <a:schemeClr val="bg1"/>
                  </a:solidFill>
                </a:rPr>
                <a:t>F5</a:t>
              </a:r>
            </a:p>
          </p:txBody>
        </p:sp>
        <p:sp>
          <p:nvSpPr>
            <p:cNvPr id="23" name="Oval 33">
              <a:extLst>
                <a:ext uri="{FF2B5EF4-FFF2-40B4-BE49-F238E27FC236}">
                  <a16:creationId xmlns:a16="http://schemas.microsoft.com/office/drawing/2014/main" id="{43FC270A-71E8-4029-957A-B6832C09F38F}"/>
                </a:ext>
              </a:extLst>
            </p:cNvPr>
            <p:cNvSpPr>
              <a:spLocks noChangeAspect="1" noChangeArrowheads="1"/>
            </p:cNvSpPr>
            <p:nvPr/>
          </p:nvSpPr>
          <p:spPr bwMode="auto">
            <a:xfrm>
              <a:off x="3427412" y="4038600"/>
              <a:ext cx="459938" cy="460059"/>
            </a:xfrm>
            <a:prstGeom prst="ellipse">
              <a:avLst/>
            </a:prstGeom>
            <a:gradFill>
              <a:gsLst>
                <a:gs pos="0">
                  <a:schemeClr val="accent3">
                    <a:lumMod val="40000"/>
                    <a:lumOff val="60000"/>
                  </a:schemeClr>
                </a:gs>
                <a:gs pos="36000">
                  <a:schemeClr val="accent3"/>
                </a:gs>
                <a:gs pos="85000">
                  <a:schemeClr val="accent3">
                    <a:lumMod val="50000"/>
                  </a:schemeClr>
                </a:gs>
              </a:gsLst>
              <a:lin ang="5400000" scaled="0"/>
            </a:gradFill>
            <a:ln w="28575">
              <a:gradFill>
                <a:gsLst>
                  <a:gs pos="0">
                    <a:schemeClr val="accent3">
                      <a:lumMod val="50000"/>
                    </a:schemeClr>
                  </a:gs>
                  <a:gs pos="50000">
                    <a:schemeClr val="accent3"/>
                  </a:gs>
                  <a:gs pos="100000">
                    <a:schemeClr val="accent3">
                      <a:lumMod val="40000"/>
                      <a:lumOff val="60000"/>
                    </a:schemeClr>
                  </a:gs>
                </a:gsLst>
                <a:lin ang="5400000" scaled="0"/>
              </a:gradFill>
              <a:round/>
              <a:headEnd/>
              <a:tailEnd/>
            </a:ln>
          </p:spPr>
          <p:txBody>
            <a:bodyPr wrap="none" lIns="92060" tIns="92060" rIns="92060" bIns="92060" anchor="ctr"/>
            <a:lstStyle/>
            <a:p>
              <a:pPr algn="ctr" defTabSz="1644362" eaLnBrk="0" hangingPunct="0">
                <a:lnSpc>
                  <a:spcPct val="95000"/>
                </a:lnSpc>
                <a:defRPr/>
              </a:pPr>
              <a:r>
                <a:rPr lang="en-US" sz="3150" b="1" dirty="0">
                  <a:solidFill>
                    <a:schemeClr val="bg1"/>
                  </a:solidFill>
                </a:rPr>
                <a:t>F9</a:t>
              </a:r>
            </a:p>
          </p:txBody>
        </p:sp>
        <p:sp>
          <p:nvSpPr>
            <p:cNvPr id="25" name="Oval 33">
              <a:extLst>
                <a:ext uri="{FF2B5EF4-FFF2-40B4-BE49-F238E27FC236}">
                  <a16:creationId xmlns:a16="http://schemas.microsoft.com/office/drawing/2014/main" id="{74BF6AB4-8034-437A-8856-DE06C08C19B6}"/>
                </a:ext>
              </a:extLst>
            </p:cNvPr>
            <p:cNvSpPr>
              <a:spLocks noChangeAspect="1" noChangeArrowheads="1"/>
            </p:cNvSpPr>
            <p:nvPr/>
          </p:nvSpPr>
          <p:spPr bwMode="auto">
            <a:xfrm>
              <a:off x="6780212" y="3349941"/>
              <a:ext cx="459938" cy="460059"/>
            </a:xfrm>
            <a:prstGeom prst="ellipse">
              <a:avLst/>
            </a:prstGeom>
            <a:gradFill>
              <a:gsLst>
                <a:gs pos="0">
                  <a:schemeClr val="accent3">
                    <a:lumMod val="40000"/>
                    <a:lumOff val="60000"/>
                  </a:schemeClr>
                </a:gs>
                <a:gs pos="36000">
                  <a:schemeClr val="accent3"/>
                </a:gs>
                <a:gs pos="85000">
                  <a:schemeClr val="accent3">
                    <a:lumMod val="50000"/>
                  </a:schemeClr>
                </a:gs>
              </a:gsLst>
              <a:lin ang="5400000" scaled="0"/>
            </a:gradFill>
            <a:ln w="28575">
              <a:gradFill>
                <a:gsLst>
                  <a:gs pos="0">
                    <a:schemeClr val="accent3">
                      <a:lumMod val="50000"/>
                    </a:schemeClr>
                  </a:gs>
                  <a:gs pos="50000">
                    <a:schemeClr val="accent3"/>
                  </a:gs>
                  <a:gs pos="100000">
                    <a:schemeClr val="accent3">
                      <a:lumMod val="40000"/>
                      <a:lumOff val="60000"/>
                    </a:schemeClr>
                  </a:gs>
                </a:gsLst>
                <a:lin ang="5400000" scaled="0"/>
              </a:gradFill>
              <a:round/>
              <a:headEnd/>
              <a:tailEnd/>
            </a:ln>
          </p:spPr>
          <p:txBody>
            <a:bodyPr wrap="none" lIns="92060" tIns="92060" rIns="92060" bIns="92060" anchor="ctr"/>
            <a:lstStyle/>
            <a:p>
              <a:pPr algn="ctr" defTabSz="1644362" eaLnBrk="0" hangingPunct="0">
                <a:lnSpc>
                  <a:spcPct val="95000"/>
                </a:lnSpc>
                <a:defRPr/>
              </a:pPr>
              <a:r>
                <a:rPr lang="en-US" sz="3150" b="1" dirty="0">
                  <a:solidFill>
                    <a:schemeClr val="bg1"/>
                  </a:solidFill>
                </a:rPr>
                <a:t>F5</a:t>
              </a:r>
            </a:p>
          </p:txBody>
        </p:sp>
      </p:grpSp>
    </p:spTree>
    <p:custDataLst>
      <p:tags r:id="rId1"/>
    </p:custData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2">
            <a:extLst>
              <a:ext uri="{FF2B5EF4-FFF2-40B4-BE49-F238E27FC236}">
                <a16:creationId xmlns:a16="http://schemas.microsoft.com/office/drawing/2014/main" id="{572E0570-F91B-4EC0-A3F4-C7E290A68EFB}"/>
              </a:ext>
            </a:extLst>
          </p:cNvPr>
          <p:cNvSpPr>
            <a:spLocks noGrp="1" noChangeArrowheads="1"/>
          </p:cNvSpPr>
          <p:nvPr>
            <p:ph type="title"/>
          </p:nvPr>
        </p:nvSpPr>
        <p:spPr/>
        <p:txBody>
          <a:bodyPr/>
          <a:lstStyle/>
          <a:p>
            <a:r>
              <a:rPr lang="en-US" altLang="en-US" dirty="0"/>
              <a:t>Objectives</a:t>
            </a:r>
          </a:p>
        </p:txBody>
      </p:sp>
      <p:sp>
        <p:nvSpPr>
          <p:cNvPr id="5124" name="Rectangle 3">
            <a:extLst>
              <a:ext uri="{FF2B5EF4-FFF2-40B4-BE49-F238E27FC236}">
                <a16:creationId xmlns:a16="http://schemas.microsoft.com/office/drawing/2014/main" id="{4940F66E-79B8-4B88-80F1-5B7559DE7E3E}"/>
              </a:ext>
            </a:extLst>
          </p:cNvPr>
          <p:cNvSpPr>
            <a:spLocks noGrp="1" noChangeArrowheads="1"/>
          </p:cNvSpPr>
          <p:nvPr>
            <p:ph idx="1"/>
          </p:nvPr>
        </p:nvSpPr>
        <p:spPr/>
        <p:txBody>
          <a:bodyPr/>
          <a:lstStyle/>
          <a:p>
            <a:r>
              <a:rPr lang="en-US" altLang="en-US" dirty="0"/>
              <a:t>After completing this appendix, you should be able to do the following:</a:t>
            </a:r>
          </a:p>
          <a:p>
            <a:pPr lvl="1"/>
            <a:r>
              <a:rPr lang="en-US" altLang="en-US" dirty="0"/>
              <a:t>List the key features of Oracle SQL Developer</a:t>
            </a:r>
          </a:p>
          <a:p>
            <a:pPr lvl="1"/>
            <a:r>
              <a:rPr lang="en-US" altLang="en-US" dirty="0"/>
              <a:t>Identify the menu items of Oracle SQL Developer</a:t>
            </a:r>
          </a:p>
          <a:p>
            <a:pPr lvl="1"/>
            <a:r>
              <a:rPr lang="en-US" altLang="en-US" dirty="0"/>
              <a:t>Create a database connection</a:t>
            </a:r>
          </a:p>
          <a:p>
            <a:pPr lvl="1"/>
            <a:r>
              <a:rPr lang="en-US" altLang="en-US" dirty="0"/>
              <a:t>Manage database objects</a:t>
            </a:r>
          </a:p>
          <a:p>
            <a:pPr lvl="1"/>
            <a:r>
              <a:rPr lang="en-US" altLang="en-US" dirty="0"/>
              <a:t>Use SQL Worksheet</a:t>
            </a:r>
          </a:p>
          <a:p>
            <a:pPr lvl="1"/>
            <a:r>
              <a:rPr lang="en-US" altLang="en-US" dirty="0"/>
              <a:t>Save and run SQL scripts</a:t>
            </a:r>
          </a:p>
          <a:p>
            <a:pPr lvl="1"/>
            <a:r>
              <a:rPr lang="en-US" altLang="en-US" dirty="0"/>
              <a:t>Create and save reports</a:t>
            </a:r>
          </a:p>
          <a:p>
            <a:pPr lvl="1"/>
            <a:r>
              <a:rPr lang="en-US" altLang="en-US" dirty="0"/>
              <a:t>Browse the Data Modeling options in SQL Developer</a:t>
            </a:r>
          </a:p>
        </p:txBody>
      </p:sp>
    </p:spTree>
    <p:custDataLst>
      <p:tags r:id="rId1"/>
    </p:custDataLst>
  </p:cSld>
  <p:clrMapOvr>
    <a:masterClrMapping/>
  </p:clrMapOvr>
  <p:transition spd="slow"/>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4">
            <a:extLst>
              <a:ext uri="{FF2B5EF4-FFF2-40B4-BE49-F238E27FC236}">
                <a16:creationId xmlns:a16="http://schemas.microsoft.com/office/drawing/2014/main" id="{87D99529-B204-4BA3-82D4-9B8970363F8C}"/>
              </a:ext>
            </a:extLst>
          </p:cNvPr>
          <p:cNvSpPr>
            <a:spLocks noGrp="1" noChangeArrowheads="1"/>
          </p:cNvSpPr>
          <p:nvPr>
            <p:ph type="title"/>
          </p:nvPr>
        </p:nvSpPr>
        <p:spPr/>
        <p:txBody>
          <a:bodyPr/>
          <a:lstStyle/>
          <a:p>
            <a:pPr eaLnBrk="1" hangingPunct="1"/>
            <a:r>
              <a:rPr lang="en-US" altLang="en-US"/>
              <a:t>Saving SQL Scripts</a:t>
            </a:r>
          </a:p>
        </p:txBody>
      </p:sp>
      <p:grpSp>
        <p:nvGrpSpPr>
          <p:cNvPr id="21507" name="Group 18">
            <a:extLst>
              <a:ext uri="{FF2B5EF4-FFF2-40B4-BE49-F238E27FC236}">
                <a16:creationId xmlns:a16="http://schemas.microsoft.com/office/drawing/2014/main" id="{B5E2ADFD-2808-40E9-B72C-02FE4B7C4D6F}"/>
              </a:ext>
            </a:extLst>
          </p:cNvPr>
          <p:cNvGrpSpPr>
            <a:grpSpLocks/>
          </p:cNvGrpSpPr>
          <p:nvPr/>
        </p:nvGrpSpPr>
        <p:grpSpPr bwMode="auto">
          <a:xfrm>
            <a:off x="2250283" y="1943100"/>
            <a:ext cx="13751720" cy="7800975"/>
            <a:chOff x="812800" y="990600"/>
            <a:chExt cx="9167812" cy="5200959"/>
          </a:xfrm>
        </p:grpSpPr>
        <p:pic>
          <p:nvPicPr>
            <p:cNvPr id="21508" name="Picture 16">
              <a:extLst>
                <a:ext uri="{FF2B5EF4-FFF2-40B4-BE49-F238E27FC236}">
                  <a16:creationId xmlns:a16="http://schemas.microsoft.com/office/drawing/2014/main" id="{2A63078E-4823-4178-B613-65E18DB27E2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83426" y="2722564"/>
              <a:ext cx="4597186" cy="3468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pic>
        <p:pic>
          <p:nvPicPr>
            <p:cNvPr id="21509" name="Picture 15">
              <a:extLst>
                <a:ext uri="{FF2B5EF4-FFF2-40B4-BE49-F238E27FC236}">
                  <a16:creationId xmlns:a16="http://schemas.microsoft.com/office/drawing/2014/main" id="{7E8E5AF7-5E31-4FCE-B7B2-4921BBBE268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2800" y="1990727"/>
              <a:ext cx="3628572" cy="5238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pic>
        <p:pic>
          <p:nvPicPr>
            <p:cNvPr id="21510" name="Picture 14">
              <a:extLst>
                <a:ext uri="{FF2B5EF4-FFF2-40B4-BE49-F238E27FC236}">
                  <a16:creationId xmlns:a16="http://schemas.microsoft.com/office/drawing/2014/main" id="{7E25F29E-FC2F-4D97-BCF8-D4DFD2BBE3A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22218" y="4572002"/>
              <a:ext cx="2676191" cy="1495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pic>
        <p:sp>
          <p:nvSpPr>
            <p:cNvPr id="21511" name="AutoShape 5">
              <a:extLst>
                <a:ext uri="{FF2B5EF4-FFF2-40B4-BE49-F238E27FC236}">
                  <a16:creationId xmlns:a16="http://schemas.microsoft.com/office/drawing/2014/main" id="{997893D4-1E1D-4CF1-9965-4CFADD77206D}"/>
                </a:ext>
              </a:extLst>
            </p:cNvPr>
            <p:cNvSpPr>
              <a:spLocks noChangeArrowheads="1"/>
            </p:cNvSpPr>
            <p:nvPr/>
          </p:nvSpPr>
          <p:spPr bwMode="auto">
            <a:xfrm>
              <a:off x="1714500" y="1196987"/>
              <a:ext cx="2652713" cy="523906"/>
            </a:xfrm>
            <a:prstGeom prst="wedgeRectCallout">
              <a:avLst>
                <a:gd name="adj1" fmla="val -51435"/>
                <a:gd name="adj2" fmla="val 100856"/>
              </a:avLst>
            </a:prstGeom>
            <a:gradFill>
              <a:gsLst>
                <a:gs pos="0">
                  <a:srgbClr val="E5E5FF"/>
                </a:gs>
                <a:gs pos="50000">
                  <a:srgbClr val="EBEBFF"/>
                </a:gs>
                <a:gs pos="100000">
                  <a:srgbClr val="FFFFFF"/>
                </a:gs>
              </a:gsLst>
              <a:lin ang="8100000" scaled="1"/>
            </a:gradFill>
            <a:ln w="28575">
              <a:solidFill>
                <a:srgbClr val="CCCCFF"/>
              </a:solidFill>
              <a:headEnd type="none" w="sm" len="sm"/>
              <a:tailEnd type="none" w="sm" len="sm"/>
            </a:ln>
          </p:spPr>
          <p:style>
            <a:lnRef idx="2">
              <a:schemeClr val="accent1"/>
            </a:lnRef>
            <a:fillRef idx="1">
              <a:schemeClr val="lt1"/>
            </a:fillRef>
            <a:effectRef idx="0">
              <a:schemeClr val="accent1"/>
            </a:effectRef>
            <a:fontRef idx="minor">
              <a:schemeClr val="dk1"/>
            </a:fontRef>
          </p:style>
          <p:txBody>
            <a:bodyPr lIns="182849" tIns="91424" rIns="182849" bIns="91424" anchor="ctr"/>
            <a:lstStyle/>
            <a:p>
              <a:pPr algn="ctr" defTabSz="457121">
                <a:spcBef>
                  <a:spcPct val="20000"/>
                </a:spcBef>
                <a:buClr>
                  <a:srgbClr val="FF0000"/>
                </a:buClr>
                <a:defRPr/>
              </a:pPr>
              <a:r>
                <a:rPr lang="en-US" sz="2100" dirty="0"/>
                <a:t>Click the Save icon to save your SQL statement to a file.</a:t>
              </a:r>
            </a:p>
          </p:txBody>
        </p:sp>
        <p:sp>
          <p:nvSpPr>
            <p:cNvPr id="21512" name="AutoShape 6">
              <a:extLst>
                <a:ext uri="{FF2B5EF4-FFF2-40B4-BE49-F238E27FC236}">
                  <a16:creationId xmlns:a16="http://schemas.microsoft.com/office/drawing/2014/main" id="{424D156C-4CE6-4B91-8EC3-2B7352F7CBD6}"/>
                </a:ext>
              </a:extLst>
            </p:cNvPr>
            <p:cNvSpPr>
              <a:spLocks noChangeArrowheads="1"/>
            </p:cNvSpPr>
            <p:nvPr/>
          </p:nvSpPr>
          <p:spPr bwMode="auto">
            <a:xfrm>
              <a:off x="1625600" y="3459310"/>
              <a:ext cx="3148013" cy="739819"/>
            </a:xfrm>
            <a:prstGeom prst="wedgeRectCallout">
              <a:avLst>
                <a:gd name="adj1" fmla="val 1477"/>
                <a:gd name="adj2" fmla="val 86500"/>
              </a:avLst>
            </a:prstGeom>
            <a:gradFill>
              <a:gsLst>
                <a:gs pos="0">
                  <a:srgbClr val="E5E5FF"/>
                </a:gs>
                <a:gs pos="50000">
                  <a:srgbClr val="EBEBFF"/>
                </a:gs>
                <a:gs pos="100000">
                  <a:srgbClr val="FFFFFF"/>
                </a:gs>
              </a:gsLst>
              <a:lin ang="8100000" scaled="1"/>
            </a:gradFill>
            <a:ln w="28575">
              <a:solidFill>
                <a:srgbClr val="CCCCFF"/>
              </a:solidFill>
              <a:headEnd type="none" w="sm" len="sm"/>
              <a:tailEnd type="none" w="sm" len="sm"/>
            </a:ln>
          </p:spPr>
          <p:style>
            <a:lnRef idx="2">
              <a:schemeClr val="accent1"/>
            </a:lnRef>
            <a:fillRef idx="1">
              <a:schemeClr val="lt1"/>
            </a:fillRef>
            <a:effectRef idx="0">
              <a:schemeClr val="accent1"/>
            </a:effectRef>
            <a:fontRef idx="minor">
              <a:schemeClr val="dk1"/>
            </a:fontRef>
          </p:style>
          <p:txBody>
            <a:bodyPr lIns="182849" tIns="91424" rIns="182849" bIns="91424" anchor="ctr"/>
            <a:lstStyle/>
            <a:p>
              <a:pPr algn="ctr" defTabSz="457121">
                <a:spcBef>
                  <a:spcPct val="20000"/>
                </a:spcBef>
                <a:buClr>
                  <a:srgbClr val="FF0000"/>
                </a:buClr>
                <a:defRPr/>
              </a:pPr>
              <a:r>
                <a:rPr lang="en-US" sz="2100" dirty="0"/>
                <a:t>The contents of the saved file are visible and editable in your SQL Worksheet window.</a:t>
              </a:r>
            </a:p>
          </p:txBody>
        </p:sp>
        <p:sp>
          <p:nvSpPr>
            <p:cNvPr id="21513" name="Rectangle 7">
              <a:extLst>
                <a:ext uri="{FF2B5EF4-FFF2-40B4-BE49-F238E27FC236}">
                  <a16:creationId xmlns:a16="http://schemas.microsoft.com/office/drawing/2014/main" id="{97A99551-469A-4672-A211-D3A184C199E4}"/>
                </a:ext>
              </a:extLst>
            </p:cNvPr>
            <p:cNvSpPr>
              <a:spLocks noChangeArrowheads="1"/>
            </p:cNvSpPr>
            <p:nvPr/>
          </p:nvSpPr>
          <p:spPr bwMode="gray">
            <a:xfrm>
              <a:off x="1422217" y="2286002"/>
              <a:ext cx="304708" cy="228600"/>
            </a:xfrm>
            <a:prstGeom prst="rect">
              <a:avLst/>
            </a:prstGeom>
            <a:noFill/>
            <a:ln w="28575">
              <a:solidFill>
                <a:schemeClr val="hlink"/>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
          <p:nvSpPr>
            <p:cNvPr id="21514" name="AutoShape 8">
              <a:extLst>
                <a:ext uri="{FF2B5EF4-FFF2-40B4-BE49-F238E27FC236}">
                  <a16:creationId xmlns:a16="http://schemas.microsoft.com/office/drawing/2014/main" id="{380BF574-CF02-4ABA-B782-046A127E6D66}"/>
                </a:ext>
              </a:extLst>
            </p:cNvPr>
            <p:cNvSpPr>
              <a:spLocks noChangeArrowheads="1"/>
            </p:cNvSpPr>
            <p:nvPr/>
          </p:nvSpPr>
          <p:spPr bwMode="auto">
            <a:xfrm>
              <a:off x="7618412" y="3700624"/>
              <a:ext cx="2335212" cy="523906"/>
            </a:xfrm>
            <a:prstGeom prst="wedgeRectCallout">
              <a:avLst>
                <a:gd name="adj1" fmla="val -36144"/>
                <a:gd name="adj2" fmla="val 185194"/>
              </a:avLst>
            </a:prstGeom>
            <a:gradFill>
              <a:gsLst>
                <a:gs pos="0">
                  <a:srgbClr val="E5E5FF"/>
                </a:gs>
                <a:gs pos="50000">
                  <a:srgbClr val="EBEBFF"/>
                </a:gs>
                <a:gs pos="100000">
                  <a:srgbClr val="FFFFFF"/>
                </a:gs>
              </a:gsLst>
              <a:lin ang="8100000" scaled="1"/>
            </a:gradFill>
            <a:ln w="28575">
              <a:solidFill>
                <a:srgbClr val="CCCCFF"/>
              </a:solidFill>
              <a:headEnd type="none" w="sm" len="sm"/>
              <a:tailEnd type="none" w="sm" len="sm"/>
            </a:ln>
          </p:spPr>
          <p:style>
            <a:lnRef idx="2">
              <a:schemeClr val="accent1"/>
            </a:lnRef>
            <a:fillRef idx="1">
              <a:schemeClr val="lt1"/>
            </a:fillRef>
            <a:effectRef idx="0">
              <a:schemeClr val="accent1"/>
            </a:effectRef>
            <a:fontRef idx="minor">
              <a:schemeClr val="dk1"/>
            </a:fontRef>
          </p:style>
          <p:txBody>
            <a:bodyPr lIns="182849" tIns="91424" rIns="182849" bIns="91424" anchor="ctr"/>
            <a:lstStyle/>
            <a:p>
              <a:pPr algn="ctr" defTabSz="457121">
                <a:spcBef>
                  <a:spcPct val="20000"/>
                </a:spcBef>
                <a:buClr>
                  <a:srgbClr val="FF0000"/>
                </a:buClr>
                <a:defRPr/>
              </a:pPr>
              <a:r>
                <a:rPr lang="en-US" sz="2100" dirty="0"/>
                <a:t>Identify a location, enter a file name, and click Save. </a:t>
              </a:r>
            </a:p>
          </p:txBody>
        </p:sp>
        <p:sp>
          <p:nvSpPr>
            <p:cNvPr id="21515" name="Rectangle 10">
              <a:extLst>
                <a:ext uri="{FF2B5EF4-FFF2-40B4-BE49-F238E27FC236}">
                  <a16:creationId xmlns:a16="http://schemas.microsoft.com/office/drawing/2014/main" id="{367E08B2-9DFF-44AF-ADDF-EE839FBB903A}"/>
                </a:ext>
              </a:extLst>
            </p:cNvPr>
            <p:cNvSpPr>
              <a:spLocks noChangeArrowheads="1"/>
            </p:cNvSpPr>
            <p:nvPr/>
          </p:nvSpPr>
          <p:spPr bwMode="gray">
            <a:xfrm>
              <a:off x="1422217" y="4572001"/>
              <a:ext cx="1319395" cy="228599"/>
            </a:xfrm>
            <a:prstGeom prst="rect">
              <a:avLst/>
            </a:prstGeom>
            <a:noFill/>
            <a:ln w="28575">
              <a:solidFill>
                <a:schemeClr val="accent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
          <p:nvSpPr>
            <p:cNvPr id="15" name="Oval 33">
              <a:extLst>
                <a:ext uri="{FF2B5EF4-FFF2-40B4-BE49-F238E27FC236}">
                  <a16:creationId xmlns:a16="http://schemas.microsoft.com/office/drawing/2014/main" id="{6606CE82-C46E-4406-9B3D-6C2FACDBDBEF}"/>
                </a:ext>
              </a:extLst>
            </p:cNvPr>
            <p:cNvSpPr>
              <a:spLocks noChangeAspect="1" noChangeArrowheads="1"/>
            </p:cNvSpPr>
            <p:nvPr/>
          </p:nvSpPr>
          <p:spPr bwMode="auto">
            <a:xfrm>
              <a:off x="6932612" y="4191000"/>
              <a:ext cx="459938" cy="460059"/>
            </a:xfrm>
            <a:prstGeom prst="ellipse">
              <a:avLst/>
            </a:prstGeom>
            <a:gradFill>
              <a:gsLst>
                <a:gs pos="0">
                  <a:schemeClr val="accent3">
                    <a:lumMod val="40000"/>
                    <a:lumOff val="60000"/>
                  </a:schemeClr>
                </a:gs>
                <a:gs pos="36000">
                  <a:schemeClr val="accent3"/>
                </a:gs>
                <a:gs pos="85000">
                  <a:schemeClr val="accent3">
                    <a:lumMod val="50000"/>
                  </a:schemeClr>
                </a:gs>
              </a:gsLst>
              <a:lin ang="5400000" scaled="0"/>
            </a:gradFill>
            <a:ln w="28575">
              <a:gradFill>
                <a:gsLst>
                  <a:gs pos="0">
                    <a:schemeClr val="accent3">
                      <a:lumMod val="50000"/>
                    </a:schemeClr>
                  </a:gs>
                  <a:gs pos="50000">
                    <a:schemeClr val="accent3"/>
                  </a:gs>
                  <a:gs pos="100000">
                    <a:schemeClr val="accent3">
                      <a:lumMod val="40000"/>
                      <a:lumOff val="60000"/>
                    </a:schemeClr>
                  </a:gs>
                </a:gsLst>
                <a:lin ang="5400000" scaled="0"/>
              </a:gradFill>
              <a:round/>
              <a:headEnd/>
              <a:tailEnd/>
            </a:ln>
          </p:spPr>
          <p:txBody>
            <a:bodyPr wrap="none" lIns="92060" tIns="92060" rIns="92060" bIns="92060" anchor="ctr"/>
            <a:lstStyle/>
            <a:p>
              <a:pPr algn="ctr" defTabSz="1644362" eaLnBrk="0" hangingPunct="0">
                <a:lnSpc>
                  <a:spcPct val="95000"/>
                </a:lnSpc>
                <a:defRPr/>
              </a:pPr>
              <a:r>
                <a:rPr lang="en-US" sz="3150" b="1" dirty="0">
                  <a:solidFill>
                    <a:schemeClr val="bg1"/>
                  </a:solidFill>
                </a:rPr>
                <a:t>2</a:t>
              </a:r>
            </a:p>
          </p:txBody>
        </p:sp>
        <p:sp>
          <p:nvSpPr>
            <p:cNvPr id="16" name="Oval 33">
              <a:extLst>
                <a:ext uri="{FF2B5EF4-FFF2-40B4-BE49-F238E27FC236}">
                  <a16:creationId xmlns:a16="http://schemas.microsoft.com/office/drawing/2014/main" id="{FCD7BB8C-4FDE-477D-845B-57C19283A2D9}"/>
                </a:ext>
              </a:extLst>
            </p:cNvPr>
            <p:cNvSpPr>
              <a:spLocks noChangeAspect="1" noChangeArrowheads="1"/>
            </p:cNvSpPr>
            <p:nvPr/>
          </p:nvSpPr>
          <p:spPr bwMode="auto">
            <a:xfrm>
              <a:off x="989012" y="990600"/>
              <a:ext cx="459938" cy="460059"/>
            </a:xfrm>
            <a:prstGeom prst="ellipse">
              <a:avLst/>
            </a:prstGeom>
            <a:gradFill>
              <a:gsLst>
                <a:gs pos="0">
                  <a:schemeClr val="accent3">
                    <a:lumMod val="40000"/>
                    <a:lumOff val="60000"/>
                  </a:schemeClr>
                </a:gs>
                <a:gs pos="36000">
                  <a:schemeClr val="accent3"/>
                </a:gs>
                <a:gs pos="85000">
                  <a:schemeClr val="accent3">
                    <a:lumMod val="50000"/>
                  </a:schemeClr>
                </a:gs>
              </a:gsLst>
              <a:lin ang="5400000" scaled="0"/>
            </a:gradFill>
            <a:ln w="28575">
              <a:gradFill>
                <a:gsLst>
                  <a:gs pos="0">
                    <a:schemeClr val="accent3">
                      <a:lumMod val="50000"/>
                    </a:schemeClr>
                  </a:gs>
                  <a:gs pos="50000">
                    <a:schemeClr val="accent3"/>
                  </a:gs>
                  <a:gs pos="100000">
                    <a:schemeClr val="accent3">
                      <a:lumMod val="40000"/>
                      <a:lumOff val="60000"/>
                    </a:schemeClr>
                  </a:gs>
                </a:gsLst>
                <a:lin ang="5400000" scaled="0"/>
              </a:gradFill>
              <a:round/>
              <a:headEnd/>
              <a:tailEnd/>
            </a:ln>
          </p:spPr>
          <p:txBody>
            <a:bodyPr wrap="none" lIns="92060" tIns="92060" rIns="92060" bIns="92060" anchor="ctr"/>
            <a:lstStyle/>
            <a:p>
              <a:pPr algn="ctr" defTabSz="1644362" eaLnBrk="0" hangingPunct="0">
                <a:lnSpc>
                  <a:spcPct val="95000"/>
                </a:lnSpc>
                <a:defRPr/>
              </a:pPr>
              <a:r>
                <a:rPr lang="en-US" sz="3150" b="1" dirty="0">
                  <a:solidFill>
                    <a:schemeClr val="bg1"/>
                  </a:solidFill>
                </a:rPr>
                <a:t>1</a:t>
              </a:r>
            </a:p>
          </p:txBody>
        </p:sp>
        <p:sp>
          <p:nvSpPr>
            <p:cNvPr id="17" name="Oval 33">
              <a:extLst>
                <a:ext uri="{FF2B5EF4-FFF2-40B4-BE49-F238E27FC236}">
                  <a16:creationId xmlns:a16="http://schemas.microsoft.com/office/drawing/2014/main" id="{85EEC338-9DFC-4D29-986A-54A5CDFD366A}"/>
                </a:ext>
              </a:extLst>
            </p:cNvPr>
            <p:cNvSpPr>
              <a:spLocks noChangeAspect="1" noChangeArrowheads="1"/>
            </p:cNvSpPr>
            <p:nvPr/>
          </p:nvSpPr>
          <p:spPr bwMode="auto">
            <a:xfrm>
              <a:off x="989012" y="3581400"/>
              <a:ext cx="459938" cy="460059"/>
            </a:xfrm>
            <a:prstGeom prst="ellipse">
              <a:avLst/>
            </a:prstGeom>
            <a:gradFill>
              <a:gsLst>
                <a:gs pos="0">
                  <a:schemeClr val="accent3">
                    <a:lumMod val="40000"/>
                    <a:lumOff val="60000"/>
                  </a:schemeClr>
                </a:gs>
                <a:gs pos="36000">
                  <a:schemeClr val="accent3"/>
                </a:gs>
                <a:gs pos="85000">
                  <a:schemeClr val="accent3">
                    <a:lumMod val="50000"/>
                  </a:schemeClr>
                </a:gs>
              </a:gsLst>
              <a:lin ang="5400000" scaled="0"/>
            </a:gradFill>
            <a:ln w="28575">
              <a:gradFill>
                <a:gsLst>
                  <a:gs pos="0">
                    <a:schemeClr val="accent3">
                      <a:lumMod val="50000"/>
                    </a:schemeClr>
                  </a:gs>
                  <a:gs pos="50000">
                    <a:schemeClr val="accent3"/>
                  </a:gs>
                  <a:gs pos="100000">
                    <a:schemeClr val="accent3">
                      <a:lumMod val="40000"/>
                      <a:lumOff val="60000"/>
                    </a:schemeClr>
                  </a:gs>
                </a:gsLst>
                <a:lin ang="5400000" scaled="0"/>
              </a:gradFill>
              <a:round/>
              <a:headEnd/>
              <a:tailEnd/>
            </a:ln>
          </p:spPr>
          <p:txBody>
            <a:bodyPr wrap="none" lIns="92060" tIns="92060" rIns="92060" bIns="92060" anchor="ctr"/>
            <a:lstStyle/>
            <a:p>
              <a:pPr algn="ctr" defTabSz="1644362" eaLnBrk="0" hangingPunct="0">
                <a:lnSpc>
                  <a:spcPct val="95000"/>
                </a:lnSpc>
                <a:defRPr/>
              </a:pPr>
              <a:r>
                <a:rPr lang="en-US" sz="3150" b="1" dirty="0">
                  <a:solidFill>
                    <a:schemeClr val="bg1"/>
                  </a:solidFill>
                </a:rPr>
                <a:t>3</a:t>
              </a:r>
            </a:p>
          </p:txBody>
        </p:sp>
      </p:grpSp>
    </p:spTree>
    <p:custDataLst>
      <p:tags r:id="rId1"/>
    </p:custData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6">
            <a:extLst>
              <a:ext uri="{FF2B5EF4-FFF2-40B4-BE49-F238E27FC236}">
                <a16:creationId xmlns:a16="http://schemas.microsoft.com/office/drawing/2014/main" id="{451668CA-B22E-4F98-8ACE-B2C9EC9D386E}"/>
              </a:ext>
            </a:extLst>
          </p:cNvPr>
          <p:cNvSpPr>
            <a:spLocks noGrp="1" noChangeArrowheads="1"/>
          </p:cNvSpPr>
          <p:nvPr>
            <p:ph type="title"/>
          </p:nvPr>
        </p:nvSpPr>
        <p:spPr/>
        <p:txBody>
          <a:bodyPr/>
          <a:lstStyle/>
          <a:p>
            <a:pPr eaLnBrk="1" hangingPunct="1"/>
            <a:r>
              <a:rPr lang="en-US" altLang="en-US"/>
              <a:t>Executing Saved Script Files: Method 1</a:t>
            </a:r>
          </a:p>
        </p:txBody>
      </p:sp>
      <p:grpSp>
        <p:nvGrpSpPr>
          <p:cNvPr id="22531" name="Group 20">
            <a:extLst>
              <a:ext uri="{FF2B5EF4-FFF2-40B4-BE49-F238E27FC236}">
                <a16:creationId xmlns:a16="http://schemas.microsoft.com/office/drawing/2014/main" id="{EF9937BB-6DE4-4200-8393-D98994D87E64}"/>
              </a:ext>
            </a:extLst>
          </p:cNvPr>
          <p:cNvGrpSpPr>
            <a:grpSpLocks/>
          </p:cNvGrpSpPr>
          <p:nvPr/>
        </p:nvGrpSpPr>
        <p:grpSpPr bwMode="auto">
          <a:xfrm>
            <a:off x="1743077" y="2705100"/>
            <a:ext cx="14782800" cy="6622257"/>
            <a:chOff x="508000" y="1143000"/>
            <a:chExt cx="9856236" cy="4414614"/>
          </a:xfrm>
        </p:grpSpPr>
        <p:pic>
          <p:nvPicPr>
            <p:cNvPr id="22532" name="Picture 15">
              <a:extLst>
                <a:ext uri="{FF2B5EF4-FFF2-40B4-BE49-F238E27FC236}">
                  <a16:creationId xmlns:a16="http://schemas.microsoft.com/office/drawing/2014/main" id="{B07213AC-A882-457F-A347-586A6AD11FA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8000" y="1300169"/>
              <a:ext cx="2504762" cy="41333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pic>
        <p:sp>
          <p:nvSpPr>
            <p:cNvPr id="22533" name="Rectangle 4">
              <a:extLst>
                <a:ext uri="{FF2B5EF4-FFF2-40B4-BE49-F238E27FC236}">
                  <a16:creationId xmlns:a16="http://schemas.microsoft.com/office/drawing/2014/main" id="{C9B268CC-2044-49D7-9533-C433C86B4865}"/>
                </a:ext>
              </a:extLst>
            </p:cNvPr>
            <p:cNvSpPr>
              <a:spLocks noChangeArrowheads="1"/>
            </p:cNvSpPr>
            <p:nvPr/>
          </p:nvSpPr>
          <p:spPr bwMode="gray">
            <a:xfrm>
              <a:off x="1751012" y="2743200"/>
              <a:ext cx="990600" cy="228600"/>
            </a:xfrm>
            <a:prstGeom prst="rect">
              <a:avLst/>
            </a:prstGeom>
            <a:noFill/>
            <a:ln w="28575">
              <a:solidFill>
                <a:schemeClr val="accent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
          <p:nvSpPr>
            <p:cNvPr id="22535" name="AutoShape 5">
              <a:extLst>
                <a:ext uri="{FF2B5EF4-FFF2-40B4-BE49-F238E27FC236}">
                  <a16:creationId xmlns:a16="http://schemas.microsoft.com/office/drawing/2014/main" id="{76522635-727E-4D4E-A3CB-F9CD49F80423}"/>
                </a:ext>
              </a:extLst>
            </p:cNvPr>
            <p:cNvSpPr>
              <a:spLocks noChangeArrowheads="1"/>
            </p:cNvSpPr>
            <p:nvPr/>
          </p:nvSpPr>
          <p:spPr bwMode="auto">
            <a:xfrm>
              <a:off x="3580135" y="1143000"/>
              <a:ext cx="4367672" cy="996899"/>
            </a:xfrm>
            <a:prstGeom prst="wedgeRectCallout">
              <a:avLst>
                <a:gd name="adj1" fmla="val -81980"/>
                <a:gd name="adj2" fmla="val 107948"/>
              </a:avLst>
            </a:prstGeom>
            <a:gradFill>
              <a:gsLst>
                <a:gs pos="0">
                  <a:srgbClr val="E5E5FF"/>
                </a:gs>
                <a:gs pos="50000">
                  <a:srgbClr val="EBEBFF"/>
                </a:gs>
                <a:gs pos="100000">
                  <a:srgbClr val="FFFFFF"/>
                </a:gs>
              </a:gsLst>
              <a:lin ang="8100000" scaled="1"/>
            </a:gradFill>
            <a:ln w="28575">
              <a:solidFill>
                <a:srgbClr val="CCCCFF"/>
              </a:solidFill>
              <a:headEnd type="none" w="sm" len="sm"/>
              <a:tailEnd type="none" w="sm" len="sm"/>
            </a:ln>
          </p:spPr>
          <p:style>
            <a:lnRef idx="2">
              <a:schemeClr val="accent1"/>
            </a:lnRef>
            <a:fillRef idx="1">
              <a:schemeClr val="lt1"/>
            </a:fillRef>
            <a:effectRef idx="0">
              <a:schemeClr val="accent1"/>
            </a:effectRef>
            <a:fontRef idx="minor">
              <a:schemeClr val="dk1"/>
            </a:fontRef>
          </p:style>
          <p:txBody>
            <a:bodyPr lIns="182849" tIns="91424" rIns="182849" bIns="91424" anchor="ctr"/>
            <a:lstStyle/>
            <a:p>
              <a:pPr marL="338138" indent="-338138" defTabSz="457121">
                <a:spcBef>
                  <a:spcPct val="20000"/>
                </a:spcBef>
                <a:buClr>
                  <a:srgbClr val="FF0000"/>
                </a:buClr>
                <a:buFont typeface="Arial" charset="0"/>
                <a:buAutoNum type="arabicPeriod"/>
                <a:defRPr/>
              </a:pPr>
              <a:r>
                <a:rPr lang="en-US" sz="2100" dirty="0"/>
                <a:t>Use the Files tab to locate the script file that you want to open.</a:t>
              </a:r>
            </a:p>
            <a:p>
              <a:pPr marL="338138" indent="-338138" defTabSz="457121">
                <a:spcBef>
                  <a:spcPct val="20000"/>
                </a:spcBef>
                <a:buClr>
                  <a:srgbClr val="FF0000"/>
                </a:buClr>
                <a:buFont typeface="Arial" charset="0"/>
                <a:buAutoNum type="arabicPeriod"/>
                <a:defRPr/>
              </a:pPr>
              <a:r>
                <a:rPr lang="en-US" sz="2100" dirty="0"/>
                <a:t>Double-click the script to display the code in the SQL Worksheet.</a:t>
              </a:r>
            </a:p>
          </p:txBody>
        </p:sp>
        <p:sp>
          <p:nvSpPr>
            <p:cNvPr id="16" name="Oval 33">
              <a:extLst>
                <a:ext uri="{FF2B5EF4-FFF2-40B4-BE49-F238E27FC236}">
                  <a16:creationId xmlns:a16="http://schemas.microsoft.com/office/drawing/2014/main" id="{24167824-3820-430F-B58F-0AE1BF38C792}"/>
                </a:ext>
              </a:extLst>
            </p:cNvPr>
            <p:cNvSpPr>
              <a:spLocks noChangeAspect="1" noChangeArrowheads="1"/>
            </p:cNvSpPr>
            <p:nvPr/>
          </p:nvSpPr>
          <p:spPr bwMode="auto">
            <a:xfrm>
              <a:off x="2513012" y="2057400"/>
              <a:ext cx="459938" cy="460059"/>
            </a:xfrm>
            <a:prstGeom prst="ellipse">
              <a:avLst/>
            </a:prstGeom>
            <a:gradFill>
              <a:gsLst>
                <a:gs pos="0">
                  <a:schemeClr val="accent3">
                    <a:lumMod val="40000"/>
                    <a:lumOff val="60000"/>
                  </a:schemeClr>
                </a:gs>
                <a:gs pos="36000">
                  <a:schemeClr val="accent3"/>
                </a:gs>
                <a:gs pos="85000">
                  <a:schemeClr val="accent3">
                    <a:lumMod val="50000"/>
                  </a:schemeClr>
                </a:gs>
              </a:gsLst>
              <a:lin ang="5400000" scaled="0"/>
            </a:gradFill>
            <a:ln w="28575">
              <a:gradFill>
                <a:gsLst>
                  <a:gs pos="0">
                    <a:schemeClr val="accent3">
                      <a:lumMod val="50000"/>
                    </a:schemeClr>
                  </a:gs>
                  <a:gs pos="50000">
                    <a:schemeClr val="accent3"/>
                  </a:gs>
                  <a:gs pos="100000">
                    <a:schemeClr val="accent3">
                      <a:lumMod val="40000"/>
                      <a:lumOff val="60000"/>
                    </a:schemeClr>
                  </a:gs>
                </a:gsLst>
                <a:lin ang="5400000" scaled="0"/>
              </a:gradFill>
              <a:round/>
              <a:headEnd/>
              <a:tailEnd/>
            </a:ln>
          </p:spPr>
          <p:txBody>
            <a:bodyPr wrap="none" lIns="92060" tIns="92060" rIns="92060" bIns="92060" anchor="ctr"/>
            <a:lstStyle/>
            <a:p>
              <a:pPr algn="ctr" defTabSz="1644362" eaLnBrk="0" hangingPunct="0">
                <a:lnSpc>
                  <a:spcPct val="95000"/>
                </a:lnSpc>
                <a:defRPr/>
              </a:pPr>
              <a:r>
                <a:rPr lang="en-US" sz="3150" b="1" dirty="0">
                  <a:solidFill>
                    <a:schemeClr val="bg1"/>
                  </a:solidFill>
                </a:rPr>
                <a:t>1</a:t>
              </a:r>
            </a:p>
          </p:txBody>
        </p:sp>
        <p:grpSp>
          <p:nvGrpSpPr>
            <p:cNvPr id="22538" name="Group 19">
              <a:extLst>
                <a:ext uri="{FF2B5EF4-FFF2-40B4-BE49-F238E27FC236}">
                  <a16:creationId xmlns:a16="http://schemas.microsoft.com/office/drawing/2014/main" id="{909B9A07-D271-4139-8283-88F1EFEBE13B}"/>
                </a:ext>
              </a:extLst>
            </p:cNvPr>
            <p:cNvGrpSpPr>
              <a:grpSpLocks/>
            </p:cNvGrpSpPr>
            <p:nvPr/>
          </p:nvGrpSpPr>
          <p:grpSpPr bwMode="auto">
            <a:xfrm>
              <a:off x="3579812" y="2514600"/>
              <a:ext cx="6784424" cy="3043014"/>
              <a:chOff x="4875764" y="2590800"/>
              <a:chExt cx="6784424" cy="3043014"/>
            </a:xfrm>
          </p:grpSpPr>
          <p:pic>
            <p:nvPicPr>
              <p:cNvPr id="22539" name="Picture 16">
                <a:extLst>
                  <a:ext uri="{FF2B5EF4-FFF2-40B4-BE49-F238E27FC236}">
                    <a16:creationId xmlns:a16="http://schemas.microsoft.com/office/drawing/2014/main" id="{8B956DD0-4388-40BD-8EAD-BF889367519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80492" y="3814766"/>
                <a:ext cx="3628572" cy="18190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pic>
          <p:sp>
            <p:nvSpPr>
              <p:cNvPr id="22540" name="Rectangle 7">
                <a:extLst>
                  <a:ext uri="{FF2B5EF4-FFF2-40B4-BE49-F238E27FC236}">
                    <a16:creationId xmlns:a16="http://schemas.microsoft.com/office/drawing/2014/main" id="{30AB3592-EF36-40F3-8639-115931B9C3E0}"/>
                  </a:ext>
                </a:extLst>
              </p:cNvPr>
              <p:cNvSpPr>
                <a:spLocks noChangeArrowheads="1"/>
              </p:cNvSpPr>
              <p:nvPr/>
            </p:nvSpPr>
            <p:spPr bwMode="gray">
              <a:xfrm>
                <a:off x="5180013" y="4191000"/>
                <a:ext cx="533400" cy="285750"/>
              </a:xfrm>
              <a:prstGeom prst="rect">
                <a:avLst/>
              </a:prstGeom>
              <a:noFill/>
              <a:ln w="28575">
                <a:solidFill>
                  <a:schemeClr val="accent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
            <p:nvSpPr>
              <p:cNvPr id="22537" name="AutoShape 8">
                <a:extLst>
                  <a:ext uri="{FF2B5EF4-FFF2-40B4-BE49-F238E27FC236}">
                    <a16:creationId xmlns:a16="http://schemas.microsoft.com/office/drawing/2014/main" id="{04AADBAD-7168-4B79-9CC5-68984BCEE0C0}"/>
                  </a:ext>
                </a:extLst>
              </p:cNvPr>
              <p:cNvSpPr>
                <a:spLocks noChangeArrowheads="1"/>
              </p:cNvSpPr>
              <p:nvPr/>
            </p:nvSpPr>
            <p:spPr bwMode="auto">
              <a:xfrm>
                <a:off x="4876087" y="2684388"/>
                <a:ext cx="3330925" cy="825458"/>
              </a:xfrm>
              <a:prstGeom prst="wedgeRectCallout">
                <a:avLst>
                  <a:gd name="adj1" fmla="val -31574"/>
                  <a:gd name="adj2" fmla="val 134806"/>
                </a:avLst>
              </a:prstGeom>
              <a:gradFill>
                <a:gsLst>
                  <a:gs pos="0">
                    <a:srgbClr val="E5E5FF"/>
                  </a:gs>
                  <a:gs pos="50000">
                    <a:srgbClr val="EBEBFF"/>
                  </a:gs>
                  <a:gs pos="100000">
                    <a:srgbClr val="FFFFFF"/>
                  </a:gs>
                </a:gsLst>
                <a:lin ang="8100000" scaled="1"/>
              </a:gradFill>
              <a:ln w="28575">
                <a:solidFill>
                  <a:srgbClr val="CCCCFF"/>
                </a:solidFill>
                <a:headEnd type="none" w="sm" len="sm"/>
                <a:tailEnd type="none" w="sm" len="sm"/>
              </a:ln>
            </p:spPr>
            <p:style>
              <a:lnRef idx="2">
                <a:schemeClr val="accent1"/>
              </a:lnRef>
              <a:fillRef idx="1">
                <a:schemeClr val="lt1"/>
              </a:fillRef>
              <a:effectRef idx="0">
                <a:schemeClr val="accent1"/>
              </a:effectRef>
              <a:fontRef idx="minor">
                <a:schemeClr val="dk1"/>
              </a:fontRef>
            </p:style>
            <p:txBody>
              <a:bodyPr lIns="182849" tIns="91424" rIns="182849" bIns="91424" anchor="ctr"/>
              <a:lstStyle/>
              <a:p>
                <a:pPr defTabSz="457121">
                  <a:spcBef>
                    <a:spcPct val="20000"/>
                  </a:spcBef>
                  <a:buClr>
                    <a:srgbClr val="FF0000"/>
                  </a:buClr>
                  <a:defRPr/>
                </a:pPr>
                <a:r>
                  <a:rPr lang="en-US" sz="2100" dirty="0"/>
                  <a:t>To run the code, click either:</a:t>
                </a:r>
              </a:p>
              <a:p>
                <a:pPr marL="264320" lvl="1" indent="-183357" defTabSz="457121">
                  <a:spcBef>
                    <a:spcPct val="20000"/>
                  </a:spcBef>
                  <a:buClr>
                    <a:srgbClr val="FF0000"/>
                  </a:buClr>
                  <a:buFont typeface="Arial" charset="0"/>
                  <a:buChar char="•"/>
                  <a:defRPr/>
                </a:pPr>
                <a:r>
                  <a:rPr lang="en-US" sz="2100" dirty="0"/>
                  <a:t>Execute Script (F9), or</a:t>
                </a:r>
              </a:p>
              <a:p>
                <a:pPr marL="264320" lvl="1" indent="-183357" defTabSz="457121">
                  <a:spcBef>
                    <a:spcPct val="20000"/>
                  </a:spcBef>
                  <a:buClr>
                    <a:srgbClr val="FF0000"/>
                  </a:buClr>
                  <a:buFont typeface="Arial" charset="0"/>
                  <a:buChar char="•"/>
                  <a:defRPr/>
                </a:pPr>
                <a:r>
                  <a:rPr lang="en-US" sz="2100" dirty="0"/>
                  <a:t>Run Script (F5)</a:t>
                </a:r>
              </a:p>
            </p:txBody>
          </p:sp>
          <p:sp>
            <p:nvSpPr>
              <p:cNvPr id="22541" name="AutoShape 12">
                <a:extLst>
                  <a:ext uri="{FF2B5EF4-FFF2-40B4-BE49-F238E27FC236}">
                    <a16:creationId xmlns:a16="http://schemas.microsoft.com/office/drawing/2014/main" id="{DEB3AE8A-A1B2-4635-893F-7D2863E01BD4}"/>
                  </a:ext>
                </a:extLst>
              </p:cNvPr>
              <p:cNvSpPr>
                <a:spLocks noChangeArrowheads="1"/>
              </p:cNvSpPr>
              <p:nvPr/>
            </p:nvSpPr>
            <p:spPr bwMode="auto">
              <a:xfrm>
                <a:off x="8735706" y="3128866"/>
                <a:ext cx="2924482" cy="527023"/>
              </a:xfrm>
              <a:prstGeom prst="wedgeRectCallout">
                <a:avLst>
                  <a:gd name="adj1" fmla="val -63962"/>
                  <a:gd name="adj2" fmla="val 157665"/>
                </a:avLst>
              </a:prstGeom>
              <a:gradFill>
                <a:gsLst>
                  <a:gs pos="0">
                    <a:srgbClr val="E5E5FF"/>
                  </a:gs>
                  <a:gs pos="50000">
                    <a:srgbClr val="EBEBFF"/>
                  </a:gs>
                  <a:gs pos="100000">
                    <a:srgbClr val="FFFFFF"/>
                  </a:gs>
                </a:gsLst>
                <a:lin ang="8100000" scaled="1"/>
              </a:gradFill>
              <a:ln w="28575">
                <a:solidFill>
                  <a:srgbClr val="CCCCFF"/>
                </a:solidFill>
                <a:headEnd type="none" w="sm" len="sm"/>
                <a:tailEnd type="none" w="sm" len="sm"/>
              </a:ln>
            </p:spPr>
            <p:style>
              <a:lnRef idx="2">
                <a:schemeClr val="accent1"/>
              </a:lnRef>
              <a:fillRef idx="1">
                <a:schemeClr val="lt1"/>
              </a:fillRef>
              <a:effectRef idx="0">
                <a:schemeClr val="accent1"/>
              </a:effectRef>
              <a:fontRef idx="minor">
                <a:schemeClr val="dk1"/>
              </a:fontRef>
            </p:style>
            <p:txBody>
              <a:bodyPr lIns="182849" tIns="91424" rIns="182849" bIns="91424" anchor="ctr"/>
              <a:lstStyle/>
              <a:p>
                <a:pPr defTabSz="457121">
                  <a:spcBef>
                    <a:spcPct val="20000"/>
                  </a:spcBef>
                  <a:buClr>
                    <a:srgbClr val="FF0000"/>
                  </a:buClr>
                  <a:defRPr/>
                </a:pPr>
                <a:r>
                  <a:rPr lang="en-US" sz="2100" dirty="0"/>
                  <a:t>Select a connection from the drop-down list.</a:t>
                </a:r>
              </a:p>
            </p:txBody>
          </p:sp>
          <p:sp>
            <p:nvSpPr>
              <p:cNvPr id="22543" name="Rectangle 7">
                <a:extLst>
                  <a:ext uri="{FF2B5EF4-FFF2-40B4-BE49-F238E27FC236}">
                    <a16:creationId xmlns:a16="http://schemas.microsoft.com/office/drawing/2014/main" id="{F3232170-0AEC-4729-9663-7BDD60F4E019}"/>
                  </a:ext>
                </a:extLst>
              </p:cNvPr>
              <p:cNvSpPr>
                <a:spLocks noChangeArrowheads="1"/>
              </p:cNvSpPr>
              <p:nvPr/>
            </p:nvSpPr>
            <p:spPr bwMode="gray">
              <a:xfrm>
                <a:off x="7847012" y="4191000"/>
                <a:ext cx="533400" cy="285750"/>
              </a:xfrm>
              <a:prstGeom prst="rect">
                <a:avLst/>
              </a:prstGeom>
              <a:noFill/>
              <a:ln w="28575">
                <a:solidFill>
                  <a:schemeClr val="accent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
            <p:nvSpPr>
              <p:cNvPr id="18" name="Oval 33">
                <a:extLst>
                  <a:ext uri="{FF2B5EF4-FFF2-40B4-BE49-F238E27FC236}">
                    <a16:creationId xmlns:a16="http://schemas.microsoft.com/office/drawing/2014/main" id="{A3E2BAD0-8D81-4C49-A2E1-D91414C0920D}"/>
                  </a:ext>
                </a:extLst>
              </p:cNvPr>
              <p:cNvSpPr>
                <a:spLocks noChangeAspect="1" noChangeArrowheads="1"/>
              </p:cNvSpPr>
              <p:nvPr/>
            </p:nvSpPr>
            <p:spPr bwMode="auto">
              <a:xfrm>
                <a:off x="7313612" y="3429000"/>
                <a:ext cx="459938" cy="460059"/>
              </a:xfrm>
              <a:prstGeom prst="ellipse">
                <a:avLst/>
              </a:prstGeom>
              <a:gradFill>
                <a:gsLst>
                  <a:gs pos="0">
                    <a:schemeClr val="accent3">
                      <a:lumMod val="40000"/>
                      <a:lumOff val="60000"/>
                    </a:schemeClr>
                  </a:gs>
                  <a:gs pos="36000">
                    <a:schemeClr val="accent3"/>
                  </a:gs>
                  <a:gs pos="85000">
                    <a:schemeClr val="accent3">
                      <a:lumMod val="50000"/>
                    </a:schemeClr>
                  </a:gs>
                </a:gsLst>
                <a:lin ang="5400000" scaled="0"/>
              </a:gradFill>
              <a:ln w="28575">
                <a:gradFill>
                  <a:gsLst>
                    <a:gs pos="0">
                      <a:schemeClr val="accent3">
                        <a:lumMod val="50000"/>
                      </a:schemeClr>
                    </a:gs>
                    <a:gs pos="50000">
                      <a:schemeClr val="accent3"/>
                    </a:gs>
                    <a:gs pos="100000">
                      <a:schemeClr val="accent3">
                        <a:lumMod val="40000"/>
                        <a:lumOff val="60000"/>
                      </a:schemeClr>
                    </a:gs>
                  </a:gsLst>
                  <a:lin ang="5400000" scaled="0"/>
                </a:gradFill>
                <a:round/>
                <a:headEnd/>
                <a:tailEnd/>
              </a:ln>
            </p:spPr>
            <p:txBody>
              <a:bodyPr wrap="none" lIns="92060" tIns="92060" rIns="92060" bIns="92060" anchor="ctr"/>
              <a:lstStyle/>
              <a:p>
                <a:pPr algn="ctr" defTabSz="1644362" eaLnBrk="0" hangingPunct="0">
                  <a:lnSpc>
                    <a:spcPct val="95000"/>
                  </a:lnSpc>
                  <a:defRPr/>
                </a:pPr>
                <a:r>
                  <a:rPr lang="en-US" sz="3150" b="1" dirty="0">
                    <a:solidFill>
                      <a:schemeClr val="bg1"/>
                    </a:solidFill>
                  </a:rPr>
                  <a:t>3</a:t>
                </a:r>
              </a:p>
            </p:txBody>
          </p:sp>
          <p:sp>
            <p:nvSpPr>
              <p:cNvPr id="19" name="Oval 33">
                <a:extLst>
                  <a:ext uri="{FF2B5EF4-FFF2-40B4-BE49-F238E27FC236}">
                    <a16:creationId xmlns:a16="http://schemas.microsoft.com/office/drawing/2014/main" id="{789B0100-352F-400C-AC13-B6087D4E2509}"/>
                  </a:ext>
                </a:extLst>
              </p:cNvPr>
              <p:cNvSpPr>
                <a:spLocks noChangeAspect="1" noChangeArrowheads="1"/>
              </p:cNvSpPr>
              <p:nvPr/>
            </p:nvSpPr>
            <p:spPr bwMode="auto">
              <a:xfrm>
                <a:off x="8837612" y="2590800"/>
                <a:ext cx="459938" cy="460059"/>
              </a:xfrm>
              <a:prstGeom prst="ellipse">
                <a:avLst/>
              </a:prstGeom>
              <a:gradFill>
                <a:gsLst>
                  <a:gs pos="0">
                    <a:schemeClr val="accent3">
                      <a:lumMod val="40000"/>
                      <a:lumOff val="60000"/>
                    </a:schemeClr>
                  </a:gs>
                  <a:gs pos="36000">
                    <a:schemeClr val="accent3"/>
                  </a:gs>
                  <a:gs pos="85000">
                    <a:schemeClr val="accent3">
                      <a:lumMod val="50000"/>
                    </a:schemeClr>
                  </a:gs>
                </a:gsLst>
                <a:lin ang="5400000" scaled="0"/>
              </a:gradFill>
              <a:ln w="28575">
                <a:gradFill>
                  <a:gsLst>
                    <a:gs pos="0">
                      <a:schemeClr val="accent3">
                        <a:lumMod val="50000"/>
                      </a:schemeClr>
                    </a:gs>
                    <a:gs pos="50000">
                      <a:schemeClr val="accent3"/>
                    </a:gs>
                    <a:gs pos="100000">
                      <a:schemeClr val="accent3">
                        <a:lumMod val="40000"/>
                        <a:lumOff val="60000"/>
                      </a:schemeClr>
                    </a:gs>
                  </a:gsLst>
                  <a:lin ang="5400000" scaled="0"/>
                </a:gradFill>
                <a:round/>
                <a:headEnd/>
                <a:tailEnd/>
              </a:ln>
            </p:spPr>
            <p:txBody>
              <a:bodyPr wrap="none" lIns="92060" tIns="92060" rIns="92060" bIns="92060" anchor="ctr"/>
              <a:lstStyle/>
              <a:p>
                <a:pPr algn="ctr" defTabSz="1644362" eaLnBrk="0" hangingPunct="0">
                  <a:lnSpc>
                    <a:spcPct val="95000"/>
                  </a:lnSpc>
                  <a:defRPr/>
                </a:pPr>
                <a:r>
                  <a:rPr lang="en-US" sz="3150" b="1" dirty="0">
                    <a:solidFill>
                      <a:schemeClr val="bg1"/>
                    </a:solidFill>
                  </a:rPr>
                  <a:t>2</a:t>
                </a:r>
              </a:p>
            </p:txBody>
          </p:sp>
        </p:grpSp>
      </p:grpSp>
    </p:spTree>
    <p:custDataLst>
      <p:tags r:id="rId1"/>
    </p:custData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3">
            <a:extLst>
              <a:ext uri="{FF2B5EF4-FFF2-40B4-BE49-F238E27FC236}">
                <a16:creationId xmlns:a16="http://schemas.microsoft.com/office/drawing/2014/main" id="{3D3F9639-920C-4687-914A-2AFE5ABCC40A}"/>
              </a:ext>
            </a:extLst>
          </p:cNvPr>
          <p:cNvSpPr>
            <a:spLocks noGrp="1" noChangeArrowheads="1"/>
          </p:cNvSpPr>
          <p:nvPr>
            <p:ph type="title"/>
          </p:nvPr>
        </p:nvSpPr>
        <p:spPr/>
        <p:txBody>
          <a:bodyPr/>
          <a:lstStyle/>
          <a:p>
            <a:pPr eaLnBrk="1" hangingPunct="1"/>
            <a:r>
              <a:rPr lang="en-US" altLang="en-US"/>
              <a:t>Executing Saved Script Files: Method 2</a:t>
            </a:r>
          </a:p>
        </p:txBody>
      </p:sp>
      <p:grpSp>
        <p:nvGrpSpPr>
          <p:cNvPr id="23555" name="Group 9">
            <a:extLst>
              <a:ext uri="{FF2B5EF4-FFF2-40B4-BE49-F238E27FC236}">
                <a16:creationId xmlns:a16="http://schemas.microsoft.com/office/drawing/2014/main" id="{AC131A08-9C36-40F8-B5EE-19EE66A4F4B9}"/>
              </a:ext>
            </a:extLst>
          </p:cNvPr>
          <p:cNvGrpSpPr>
            <a:grpSpLocks/>
          </p:cNvGrpSpPr>
          <p:nvPr/>
        </p:nvGrpSpPr>
        <p:grpSpPr bwMode="auto">
          <a:xfrm>
            <a:off x="1376365" y="2171700"/>
            <a:ext cx="15540038" cy="7258050"/>
            <a:chOff x="609600" y="1171575"/>
            <a:chExt cx="10360025" cy="4838187"/>
          </a:xfrm>
        </p:grpSpPr>
        <p:pic>
          <p:nvPicPr>
            <p:cNvPr id="23556" name="Picture 10">
              <a:extLst>
                <a:ext uri="{FF2B5EF4-FFF2-40B4-BE49-F238E27FC236}">
                  <a16:creationId xmlns:a16="http://schemas.microsoft.com/office/drawing/2014/main" id="{443A6574-9305-4718-AA12-05B321761D6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54413" y="1905000"/>
              <a:ext cx="4152381" cy="4104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pic>
        <p:sp>
          <p:nvSpPr>
            <p:cNvPr id="2" name="AutoShape 4">
              <a:extLst>
                <a:ext uri="{FF2B5EF4-FFF2-40B4-BE49-F238E27FC236}">
                  <a16:creationId xmlns:a16="http://schemas.microsoft.com/office/drawing/2014/main" id="{3A6EFEB2-9498-4424-9D0D-021F108F71B2}"/>
                </a:ext>
              </a:extLst>
            </p:cNvPr>
            <p:cNvSpPr>
              <a:spLocks noChangeArrowheads="1"/>
            </p:cNvSpPr>
            <p:nvPr/>
          </p:nvSpPr>
          <p:spPr bwMode="auto">
            <a:xfrm>
              <a:off x="7720012" y="1171575"/>
              <a:ext cx="3249613" cy="955574"/>
            </a:xfrm>
            <a:prstGeom prst="wedgeRectCallout">
              <a:avLst>
                <a:gd name="adj1" fmla="val -51106"/>
                <a:gd name="adj2" fmla="val 91824"/>
              </a:avLst>
            </a:prstGeom>
            <a:gradFill>
              <a:gsLst>
                <a:gs pos="0">
                  <a:srgbClr val="E5E5FF"/>
                </a:gs>
                <a:gs pos="50000">
                  <a:srgbClr val="EBEBFF"/>
                </a:gs>
                <a:gs pos="100000">
                  <a:srgbClr val="FFFFFF"/>
                </a:gs>
              </a:gsLst>
              <a:lin ang="8100000" scaled="1"/>
            </a:gradFill>
            <a:ln w="28575">
              <a:solidFill>
                <a:srgbClr val="CCCCFF"/>
              </a:solidFill>
              <a:headEnd type="none" w="sm" len="sm"/>
              <a:tailEnd type="none" w="sm" len="sm"/>
            </a:ln>
          </p:spPr>
          <p:style>
            <a:lnRef idx="2">
              <a:schemeClr val="accent1"/>
            </a:lnRef>
            <a:fillRef idx="1">
              <a:schemeClr val="lt1"/>
            </a:fillRef>
            <a:effectRef idx="0">
              <a:schemeClr val="accent1"/>
            </a:effectRef>
            <a:fontRef idx="minor">
              <a:schemeClr val="dk1"/>
            </a:fontRef>
          </p:style>
          <p:txBody>
            <a:bodyPr lIns="182849" tIns="91424" rIns="182849" bIns="91424" anchor="ctr"/>
            <a:lstStyle/>
            <a:p>
              <a:pPr defTabSz="457121">
                <a:spcBef>
                  <a:spcPct val="20000"/>
                </a:spcBef>
                <a:buClr>
                  <a:srgbClr val="FF0000"/>
                </a:buClr>
                <a:defRPr/>
              </a:pPr>
              <a:r>
                <a:rPr lang="en-US" sz="2100" dirty="0"/>
                <a:t>Use the @ command followed by the location and name of the file that you want to execute and click the Run Script icon.</a:t>
              </a:r>
            </a:p>
          </p:txBody>
        </p:sp>
        <p:sp>
          <p:nvSpPr>
            <p:cNvPr id="23557" name="AutoShape 5">
              <a:extLst>
                <a:ext uri="{FF2B5EF4-FFF2-40B4-BE49-F238E27FC236}">
                  <a16:creationId xmlns:a16="http://schemas.microsoft.com/office/drawing/2014/main" id="{4F6FE56F-E440-4B44-B9A5-E58BFAF79438}"/>
                </a:ext>
              </a:extLst>
            </p:cNvPr>
            <p:cNvSpPr>
              <a:spLocks noChangeArrowheads="1"/>
            </p:cNvSpPr>
            <p:nvPr/>
          </p:nvSpPr>
          <p:spPr bwMode="auto">
            <a:xfrm>
              <a:off x="609600" y="4182744"/>
              <a:ext cx="2725737" cy="739697"/>
            </a:xfrm>
            <a:prstGeom prst="wedgeRectCallout">
              <a:avLst>
                <a:gd name="adj1" fmla="val 57375"/>
                <a:gd name="adj2" fmla="val 92667"/>
              </a:avLst>
            </a:prstGeom>
            <a:gradFill>
              <a:gsLst>
                <a:gs pos="0">
                  <a:srgbClr val="E5E5FF"/>
                </a:gs>
                <a:gs pos="50000">
                  <a:srgbClr val="EBEBFF"/>
                </a:gs>
                <a:gs pos="100000">
                  <a:srgbClr val="FFFFFF"/>
                </a:gs>
              </a:gsLst>
              <a:lin ang="8100000" scaled="1"/>
            </a:gradFill>
            <a:ln w="28575">
              <a:solidFill>
                <a:srgbClr val="CCCCFF"/>
              </a:solidFill>
              <a:headEnd type="none" w="sm" len="sm"/>
              <a:tailEnd type="none" w="sm" len="sm"/>
            </a:ln>
          </p:spPr>
          <p:style>
            <a:lnRef idx="2">
              <a:schemeClr val="accent1"/>
            </a:lnRef>
            <a:fillRef idx="1">
              <a:schemeClr val="lt1"/>
            </a:fillRef>
            <a:effectRef idx="0">
              <a:schemeClr val="accent1"/>
            </a:effectRef>
            <a:fontRef idx="minor">
              <a:schemeClr val="dk1"/>
            </a:fontRef>
          </p:style>
          <p:txBody>
            <a:bodyPr lIns="182849" tIns="91424" rIns="182849" bIns="91424" anchor="ctr"/>
            <a:lstStyle/>
            <a:p>
              <a:pPr defTabSz="457121">
                <a:spcBef>
                  <a:spcPct val="20000"/>
                </a:spcBef>
                <a:buClr>
                  <a:srgbClr val="FF0000"/>
                </a:buClr>
                <a:defRPr/>
              </a:pPr>
              <a:r>
                <a:rPr lang="en-US" sz="2100" dirty="0"/>
                <a:t>The output from the script is displayed on the Script Output tabbed page.</a:t>
              </a:r>
            </a:p>
          </p:txBody>
        </p:sp>
        <p:sp>
          <p:nvSpPr>
            <p:cNvPr id="23559" name="Rectangle 6">
              <a:extLst>
                <a:ext uri="{FF2B5EF4-FFF2-40B4-BE49-F238E27FC236}">
                  <a16:creationId xmlns:a16="http://schemas.microsoft.com/office/drawing/2014/main" id="{0DBCBADE-5196-4B6C-B528-9892B7A729A6}"/>
                </a:ext>
              </a:extLst>
            </p:cNvPr>
            <p:cNvSpPr>
              <a:spLocks noChangeArrowheads="1"/>
            </p:cNvSpPr>
            <p:nvPr/>
          </p:nvSpPr>
          <p:spPr bwMode="gray">
            <a:xfrm>
              <a:off x="3656012" y="2133600"/>
              <a:ext cx="406400" cy="228600"/>
            </a:xfrm>
            <a:prstGeom prst="rect">
              <a:avLst/>
            </a:prstGeom>
            <a:noFill/>
            <a:ln w="28575">
              <a:solidFill>
                <a:schemeClr val="hlink"/>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
          <p:nvSpPr>
            <p:cNvPr id="23560" name="Rectangle 7">
              <a:extLst>
                <a:ext uri="{FF2B5EF4-FFF2-40B4-BE49-F238E27FC236}">
                  <a16:creationId xmlns:a16="http://schemas.microsoft.com/office/drawing/2014/main" id="{80AD5E55-BA50-41FE-9A55-07B62FDA7A30}"/>
                </a:ext>
              </a:extLst>
            </p:cNvPr>
            <p:cNvSpPr>
              <a:spLocks noChangeArrowheads="1"/>
            </p:cNvSpPr>
            <p:nvPr/>
          </p:nvSpPr>
          <p:spPr bwMode="gray">
            <a:xfrm>
              <a:off x="3554413" y="4114800"/>
              <a:ext cx="1625600" cy="228600"/>
            </a:xfrm>
            <a:prstGeom prst="rect">
              <a:avLst/>
            </a:prstGeom>
            <a:noFill/>
            <a:ln w="28575">
              <a:solidFill>
                <a:schemeClr val="hlink"/>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
          <p:nvSpPr>
            <p:cNvPr id="23561" name="Rectangle 8">
              <a:extLst>
                <a:ext uri="{FF2B5EF4-FFF2-40B4-BE49-F238E27FC236}">
                  <a16:creationId xmlns:a16="http://schemas.microsoft.com/office/drawing/2014/main" id="{83CDC648-2A01-480C-99A3-9BB47CCB9F68}"/>
                </a:ext>
              </a:extLst>
            </p:cNvPr>
            <p:cNvSpPr>
              <a:spLocks noChangeArrowheads="1"/>
            </p:cNvSpPr>
            <p:nvPr/>
          </p:nvSpPr>
          <p:spPr bwMode="gray">
            <a:xfrm>
              <a:off x="3627788" y="2537178"/>
              <a:ext cx="3962400" cy="228600"/>
            </a:xfrm>
            <a:prstGeom prst="rect">
              <a:avLst/>
            </a:prstGeom>
            <a:noFill/>
            <a:ln w="28575">
              <a:solidFill>
                <a:schemeClr val="hlink"/>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grpSp>
    </p:spTree>
    <p:custDataLst>
      <p:tags r:id="rId1"/>
    </p:custData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4">
            <a:extLst>
              <a:ext uri="{FF2B5EF4-FFF2-40B4-BE49-F238E27FC236}">
                <a16:creationId xmlns:a16="http://schemas.microsoft.com/office/drawing/2014/main" id="{10BA36AF-702D-47A6-B670-5BFD0CA2983A}"/>
              </a:ext>
            </a:extLst>
          </p:cNvPr>
          <p:cNvSpPr>
            <a:spLocks noGrp="1" noChangeArrowheads="1"/>
          </p:cNvSpPr>
          <p:nvPr>
            <p:ph type="title"/>
          </p:nvPr>
        </p:nvSpPr>
        <p:spPr/>
        <p:txBody>
          <a:bodyPr/>
          <a:lstStyle/>
          <a:p>
            <a:pPr eaLnBrk="1" hangingPunct="1"/>
            <a:r>
              <a:rPr lang="en-US" altLang="en-US" dirty="0">
                <a:solidFill>
                  <a:schemeClr val="tx1"/>
                </a:solidFill>
              </a:rPr>
              <a:t>Formatting the SQL Code</a:t>
            </a:r>
          </a:p>
        </p:txBody>
      </p:sp>
      <p:grpSp>
        <p:nvGrpSpPr>
          <p:cNvPr id="24579" name="Group 11">
            <a:extLst>
              <a:ext uri="{FF2B5EF4-FFF2-40B4-BE49-F238E27FC236}">
                <a16:creationId xmlns:a16="http://schemas.microsoft.com/office/drawing/2014/main" id="{00968F6F-A697-4058-A41C-8242431B3429}"/>
              </a:ext>
            </a:extLst>
          </p:cNvPr>
          <p:cNvGrpSpPr>
            <a:grpSpLocks/>
          </p:cNvGrpSpPr>
          <p:nvPr/>
        </p:nvGrpSpPr>
        <p:grpSpPr bwMode="auto">
          <a:xfrm>
            <a:off x="4179095" y="2019300"/>
            <a:ext cx="9879807" cy="7691438"/>
            <a:chOff x="1066800" y="838200"/>
            <a:chExt cx="4941030" cy="5126621"/>
          </a:xfrm>
        </p:grpSpPr>
        <p:sp>
          <p:nvSpPr>
            <p:cNvPr id="24580" name="Line 5">
              <a:extLst>
                <a:ext uri="{FF2B5EF4-FFF2-40B4-BE49-F238E27FC236}">
                  <a16:creationId xmlns:a16="http://schemas.microsoft.com/office/drawing/2014/main" id="{4AEDDC12-9608-4D81-9CB4-D05E2020DE40}"/>
                </a:ext>
              </a:extLst>
            </p:cNvPr>
            <p:cNvSpPr>
              <a:spLocks noChangeShapeType="1"/>
            </p:cNvSpPr>
            <p:nvPr/>
          </p:nvSpPr>
          <p:spPr bwMode="gray">
            <a:xfrm>
              <a:off x="2057400" y="1524000"/>
              <a:ext cx="914400" cy="0"/>
            </a:xfrm>
            <a:prstGeom prst="line">
              <a:avLst/>
            </a:prstGeom>
            <a:noFill/>
            <a:ln w="28575" cap="rnd">
              <a:solidFill>
                <a:schemeClr val="accent1"/>
              </a:solidFill>
              <a:round/>
              <a:headEnd/>
              <a:tailEnd type="triangle" w="lg" len="lg"/>
            </a:ln>
            <a:extLst>
              <a:ext uri="{909E8E84-426E-40DD-AFC4-6F175D3DCCD1}">
                <a14:hiddenFill xmlns:a14="http://schemas.microsoft.com/office/drawing/2010/main">
                  <a:noFill/>
                </a14:hiddenFill>
              </a:ext>
            </a:extLst>
          </p:spPr>
          <p:txBody>
            <a:bodyPr/>
            <a:lstStyle/>
            <a:p>
              <a:endParaRPr lang="en-IN"/>
            </a:p>
          </p:txBody>
        </p:sp>
        <p:sp>
          <p:nvSpPr>
            <p:cNvPr id="24581" name="Rectangle 7">
              <a:extLst>
                <a:ext uri="{FF2B5EF4-FFF2-40B4-BE49-F238E27FC236}">
                  <a16:creationId xmlns:a16="http://schemas.microsoft.com/office/drawing/2014/main" id="{4D6540DD-47B5-4788-8ACF-BD236CBB5210}"/>
                </a:ext>
              </a:extLst>
            </p:cNvPr>
            <p:cNvSpPr>
              <a:spLocks noChangeArrowheads="1"/>
            </p:cNvSpPr>
            <p:nvPr/>
          </p:nvSpPr>
          <p:spPr bwMode="blackWhite">
            <a:xfrm>
              <a:off x="1066800" y="1219125"/>
              <a:ext cx="1371913" cy="738043"/>
            </a:xfrm>
            <a:prstGeom prst="rect">
              <a:avLst/>
            </a:prstGeom>
            <a:gradFill flip="none" rotWithShape="1">
              <a:gsLst>
                <a:gs pos="0">
                  <a:schemeClr val="accent3">
                    <a:lumMod val="60000"/>
                    <a:lumOff val="40000"/>
                    <a:tint val="66000"/>
                    <a:satMod val="160000"/>
                  </a:schemeClr>
                </a:gs>
                <a:gs pos="50000">
                  <a:schemeClr val="accent3">
                    <a:lumMod val="60000"/>
                    <a:lumOff val="40000"/>
                    <a:tint val="44500"/>
                    <a:satMod val="160000"/>
                  </a:schemeClr>
                </a:gs>
                <a:gs pos="100000">
                  <a:schemeClr val="accent3">
                    <a:lumMod val="60000"/>
                    <a:lumOff val="40000"/>
                    <a:tint val="23500"/>
                    <a:satMod val="160000"/>
                  </a:schemeClr>
                </a:gs>
              </a:gsLst>
              <a:lin ang="5400000" scaled="1"/>
              <a:tileRect/>
            </a:gradFill>
            <a:ln w="28575">
              <a:solidFill>
                <a:srgbClr val="000000"/>
              </a:solidFill>
              <a:miter lim="800000"/>
              <a:headEnd/>
              <a:tailEnd/>
            </a:ln>
          </p:spPr>
          <p:txBody>
            <a:bodyPr wrap="none" lIns="69057" tIns="69057" rIns="69057" bIns="69057" anchor="ctr"/>
            <a:lstStyle/>
            <a:p>
              <a:pPr defTabSz="1233488" eaLnBrk="0" hangingPunct="0">
                <a:defRPr/>
              </a:pPr>
              <a:r>
                <a:rPr lang="en-US" dirty="0">
                  <a:latin typeface="Arial" charset="0"/>
                  <a:cs typeface="Arial" charset="0"/>
                </a:rPr>
                <a:t>Before </a:t>
              </a:r>
            </a:p>
            <a:p>
              <a:pPr defTabSz="1233488" eaLnBrk="0" hangingPunct="0">
                <a:defRPr/>
              </a:pPr>
              <a:r>
                <a:rPr lang="en-US" dirty="0">
                  <a:latin typeface="Arial" charset="0"/>
                  <a:cs typeface="Arial" charset="0"/>
                </a:rPr>
                <a:t>formatting</a:t>
              </a:r>
            </a:p>
          </p:txBody>
        </p:sp>
        <p:pic>
          <p:nvPicPr>
            <p:cNvPr id="24582" name="Picture 14">
              <a:extLst>
                <a:ext uri="{FF2B5EF4-FFF2-40B4-BE49-F238E27FC236}">
                  <a16:creationId xmlns:a16="http://schemas.microsoft.com/office/drawing/2014/main" id="{D88A54A4-237D-4874-A5B7-30388234EC7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71800" y="838200"/>
              <a:ext cx="3036030" cy="3833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pic>
        <p:grpSp>
          <p:nvGrpSpPr>
            <p:cNvPr id="24583" name="Group 10">
              <a:extLst>
                <a:ext uri="{FF2B5EF4-FFF2-40B4-BE49-F238E27FC236}">
                  <a16:creationId xmlns:a16="http://schemas.microsoft.com/office/drawing/2014/main" id="{979C0063-A15B-48AD-97B7-E6E55CF30A3D}"/>
                </a:ext>
              </a:extLst>
            </p:cNvPr>
            <p:cNvGrpSpPr>
              <a:grpSpLocks/>
            </p:cNvGrpSpPr>
            <p:nvPr/>
          </p:nvGrpSpPr>
          <p:grpSpPr bwMode="auto">
            <a:xfrm>
              <a:off x="1066800" y="4831644"/>
              <a:ext cx="3919685" cy="1133177"/>
              <a:chOff x="1143000" y="4831644"/>
              <a:chExt cx="3919685" cy="1133177"/>
            </a:xfrm>
          </p:grpSpPr>
          <p:sp>
            <p:nvSpPr>
              <p:cNvPr id="24585" name="Line 6">
                <a:extLst>
                  <a:ext uri="{FF2B5EF4-FFF2-40B4-BE49-F238E27FC236}">
                    <a16:creationId xmlns:a16="http://schemas.microsoft.com/office/drawing/2014/main" id="{34328F4A-5653-4673-B4B4-FEBD265DE4EC}"/>
                  </a:ext>
                </a:extLst>
              </p:cNvPr>
              <p:cNvSpPr>
                <a:spLocks noChangeShapeType="1"/>
              </p:cNvSpPr>
              <p:nvPr/>
            </p:nvSpPr>
            <p:spPr bwMode="gray">
              <a:xfrm>
                <a:off x="2133600" y="5288844"/>
                <a:ext cx="914400" cy="0"/>
              </a:xfrm>
              <a:prstGeom prst="line">
                <a:avLst/>
              </a:prstGeom>
              <a:noFill/>
              <a:ln w="28575" cap="rnd">
                <a:solidFill>
                  <a:schemeClr val="accent1"/>
                </a:solidFill>
                <a:round/>
                <a:headEnd/>
                <a:tailEnd type="triangle" w="lg" len="lg"/>
              </a:ln>
              <a:extLst>
                <a:ext uri="{909E8E84-426E-40DD-AFC4-6F175D3DCCD1}">
                  <a14:hiddenFill xmlns:a14="http://schemas.microsoft.com/office/drawing/2010/main">
                    <a:noFill/>
                  </a14:hiddenFill>
                </a:ext>
              </a:extLst>
            </p:spPr>
            <p:txBody>
              <a:bodyPr/>
              <a:lstStyle/>
              <a:p>
                <a:endParaRPr lang="en-IN"/>
              </a:p>
            </p:txBody>
          </p:sp>
          <p:sp>
            <p:nvSpPr>
              <p:cNvPr id="24587" name="Rectangle 8">
                <a:extLst>
                  <a:ext uri="{FF2B5EF4-FFF2-40B4-BE49-F238E27FC236}">
                    <a16:creationId xmlns:a16="http://schemas.microsoft.com/office/drawing/2014/main" id="{DABE0DA6-B855-4D38-A623-95A556514E71}"/>
                  </a:ext>
                </a:extLst>
              </p:cNvPr>
              <p:cNvSpPr>
                <a:spLocks noChangeArrowheads="1"/>
              </p:cNvSpPr>
              <p:nvPr/>
            </p:nvSpPr>
            <p:spPr bwMode="blackWhite">
              <a:xfrm>
                <a:off x="1143000" y="4983938"/>
                <a:ext cx="1371913" cy="738043"/>
              </a:xfrm>
              <a:prstGeom prst="rect">
                <a:avLst/>
              </a:prstGeom>
              <a:gradFill flip="none" rotWithShape="1">
                <a:gsLst>
                  <a:gs pos="0">
                    <a:schemeClr val="accent3">
                      <a:lumMod val="60000"/>
                      <a:lumOff val="40000"/>
                      <a:tint val="66000"/>
                      <a:satMod val="160000"/>
                    </a:schemeClr>
                  </a:gs>
                  <a:gs pos="50000">
                    <a:schemeClr val="accent3">
                      <a:lumMod val="60000"/>
                      <a:lumOff val="40000"/>
                      <a:tint val="44500"/>
                      <a:satMod val="160000"/>
                    </a:schemeClr>
                  </a:gs>
                  <a:gs pos="100000">
                    <a:schemeClr val="accent3">
                      <a:lumMod val="60000"/>
                      <a:lumOff val="40000"/>
                      <a:tint val="23500"/>
                      <a:satMod val="160000"/>
                    </a:schemeClr>
                  </a:gs>
                </a:gsLst>
                <a:lin ang="5400000" scaled="1"/>
                <a:tileRect/>
              </a:gradFill>
              <a:ln w="28575">
                <a:solidFill>
                  <a:srgbClr val="000000"/>
                </a:solidFill>
                <a:miter lim="800000"/>
                <a:headEnd/>
                <a:tailEnd/>
              </a:ln>
            </p:spPr>
            <p:txBody>
              <a:bodyPr wrap="none" lIns="69057" tIns="69057" rIns="69057" bIns="69057" anchor="ctr"/>
              <a:lstStyle/>
              <a:p>
                <a:pPr defTabSz="1233488" eaLnBrk="0" hangingPunct="0">
                  <a:defRPr/>
                </a:pPr>
                <a:r>
                  <a:rPr lang="en-US">
                    <a:latin typeface="Arial" charset="0"/>
                    <a:cs typeface="Arial" charset="0"/>
                  </a:rPr>
                  <a:t>After </a:t>
                </a:r>
              </a:p>
              <a:p>
                <a:pPr defTabSz="1233488" eaLnBrk="0" hangingPunct="0">
                  <a:defRPr/>
                </a:pPr>
                <a:r>
                  <a:rPr lang="en-US">
                    <a:latin typeface="Arial" charset="0"/>
                    <a:cs typeface="Arial" charset="0"/>
                  </a:rPr>
                  <a:t>formatting</a:t>
                </a:r>
              </a:p>
            </p:txBody>
          </p:sp>
          <p:pic>
            <p:nvPicPr>
              <p:cNvPr id="2" name="Picture 16">
                <a:extLst>
                  <a:ext uri="{FF2B5EF4-FFF2-40B4-BE49-F238E27FC236}">
                    <a16:creationId xmlns:a16="http://schemas.microsoft.com/office/drawing/2014/main" id="{0C763A5B-8185-47DE-9B81-1103CC97645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48001" y="4831644"/>
                <a:ext cx="2014684" cy="11331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pic>
        </p:grpSp>
        <p:sp>
          <p:nvSpPr>
            <p:cNvPr id="24584" name="Rectangle 9">
              <a:extLst>
                <a:ext uri="{FF2B5EF4-FFF2-40B4-BE49-F238E27FC236}">
                  <a16:creationId xmlns:a16="http://schemas.microsoft.com/office/drawing/2014/main" id="{B4F7DD52-0451-4C15-BF0D-459F7B6B9726}"/>
                </a:ext>
              </a:extLst>
            </p:cNvPr>
            <p:cNvSpPr>
              <a:spLocks noChangeArrowheads="1"/>
            </p:cNvSpPr>
            <p:nvPr/>
          </p:nvSpPr>
          <p:spPr bwMode="auto">
            <a:xfrm>
              <a:off x="3854605" y="3885427"/>
              <a:ext cx="1943485" cy="174954"/>
            </a:xfrm>
            <a:prstGeom prst="rect">
              <a:avLst/>
            </a:prstGeom>
            <a:noFill/>
            <a:ln w="28575" algn="ctr">
              <a:solidFill>
                <a:schemeClr val="accent2"/>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grpSp>
    </p:spTree>
    <p:custDataLst>
      <p:tags r:id="rId1"/>
    </p:custData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3">
            <a:extLst>
              <a:ext uri="{FF2B5EF4-FFF2-40B4-BE49-F238E27FC236}">
                <a16:creationId xmlns:a16="http://schemas.microsoft.com/office/drawing/2014/main" id="{FB31ADA2-EA11-4BF7-BC21-A32451032283}"/>
              </a:ext>
            </a:extLst>
          </p:cNvPr>
          <p:cNvSpPr>
            <a:spLocks noGrp="1" noChangeArrowheads="1"/>
          </p:cNvSpPr>
          <p:nvPr>
            <p:ph type="title"/>
          </p:nvPr>
        </p:nvSpPr>
        <p:spPr/>
        <p:txBody>
          <a:bodyPr/>
          <a:lstStyle/>
          <a:p>
            <a:r>
              <a:rPr lang="en-US" altLang="en-US"/>
              <a:t>Using Snippets</a:t>
            </a:r>
          </a:p>
        </p:txBody>
      </p:sp>
      <p:sp>
        <p:nvSpPr>
          <p:cNvPr id="25603" name="Rectangle 4">
            <a:extLst>
              <a:ext uri="{FF2B5EF4-FFF2-40B4-BE49-F238E27FC236}">
                <a16:creationId xmlns:a16="http://schemas.microsoft.com/office/drawing/2014/main" id="{329880DE-07EB-47F2-B140-13B4C9CFACEC}"/>
              </a:ext>
            </a:extLst>
          </p:cNvPr>
          <p:cNvSpPr>
            <a:spLocks noGrp="1" noChangeArrowheads="1"/>
          </p:cNvSpPr>
          <p:nvPr>
            <p:ph idx="1"/>
          </p:nvPr>
        </p:nvSpPr>
        <p:spPr/>
        <p:txBody>
          <a:bodyPr/>
          <a:lstStyle/>
          <a:p>
            <a:r>
              <a:rPr lang="en-US" altLang="en-US"/>
              <a:t>Snippets are code fragments that may be just syntax or examples.</a:t>
            </a:r>
          </a:p>
        </p:txBody>
      </p:sp>
      <p:grpSp>
        <p:nvGrpSpPr>
          <p:cNvPr id="25604" name="Group 9">
            <a:extLst>
              <a:ext uri="{FF2B5EF4-FFF2-40B4-BE49-F238E27FC236}">
                <a16:creationId xmlns:a16="http://schemas.microsoft.com/office/drawing/2014/main" id="{21B92CDE-7B22-4085-80CB-786B4341FE10}"/>
              </a:ext>
            </a:extLst>
          </p:cNvPr>
          <p:cNvGrpSpPr>
            <a:grpSpLocks/>
          </p:cNvGrpSpPr>
          <p:nvPr/>
        </p:nvGrpSpPr>
        <p:grpSpPr bwMode="auto">
          <a:xfrm>
            <a:off x="2172891" y="3390900"/>
            <a:ext cx="13942218" cy="6019799"/>
            <a:chOff x="2589212" y="2235200"/>
            <a:chExt cx="9294812" cy="4013750"/>
          </a:xfrm>
        </p:grpSpPr>
        <p:pic>
          <p:nvPicPr>
            <p:cNvPr id="25605" name="Picture 10">
              <a:extLst>
                <a:ext uri="{FF2B5EF4-FFF2-40B4-BE49-F238E27FC236}">
                  <a16:creationId xmlns:a16="http://schemas.microsoft.com/office/drawing/2014/main" id="{412CC3A1-40FF-4361-8E02-2CF988F6511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89212" y="2235200"/>
              <a:ext cx="4733334" cy="3996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pic>
        <p:sp>
          <p:nvSpPr>
            <p:cNvPr id="25606" name="Rectangle 5">
              <a:extLst>
                <a:ext uri="{FF2B5EF4-FFF2-40B4-BE49-F238E27FC236}">
                  <a16:creationId xmlns:a16="http://schemas.microsoft.com/office/drawing/2014/main" id="{452D6293-2593-4017-B6E8-D52103809148}"/>
                </a:ext>
              </a:extLst>
            </p:cNvPr>
            <p:cNvSpPr>
              <a:spLocks noChangeArrowheads="1"/>
            </p:cNvSpPr>
            <p:nvPr/>
          </p:nvSpPr>
          <p:spPr bwMode="gray">
            <a:xfrm>
              <a:off x="3122612" y="5486400"/>
              <a:ext cx="1488546" cy="152400"/>
            </a:xfrm>
            <a:prstGeom prst="rect">
              <a:avLst/>
            </a:prstGeom>
            <a:noFill/>
            <a:ln w="28575">
              <a:solidFill>
                <a:schemeClr val="accent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
          <p:nvSpPr>
            <p:cNvPr id="25607" name="Text Box 9">
              <a:extLst>
                <a:ext uri="{FF2B5EF4-FFF2-40B4-BE49-F238E27FC236}">
                  <a16:creationId xmlns:a16="http://schemas.microsoft.com/office/drawing/2014/main" id="{2DAB97B9-C623-4917-B27E-0EA09C53AC45}"/>
                </a:ext>
              </a:extLst>
            </p:cNvPr>
            <p:cNvSpPr txBox="1">
              <a:spLocks noChangeArrowheads="1"/>
            </p:cNvSpPr>
            <p:nvPr/>
          </p:nvSpPr>
          <p:spPr bwMode="auto">
            <a:xfrm>
              <a:off x="7847011" y="2652713"/>
              <a:ext cx="4037013" cy="7079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100"/>
                <a:t>When you place your cursor here, it shows the Snippets window. From the drop-down list, you can select the functions category that you want. </a:t>
              </a:r>
            </a:p>
          </p:txBody>
        </p:sp>
        <p:sp>
          <p:nvSpPr>
            <p:cNvPr id="25608" name="Rectangle 5">
              <a:extLst>
                <a:ext uri="{FF2B5EF4-FFF2-40B4-BE49-F238E27FC236}">
                  <a16:creationId xmlns:a16="http://schemas.microsoft.com/office/drawing/2014/main" id="{82DEB50D-59D4-4EC6-8976-B6CF2572E199}"/>
                </a:ext>
              </a:extLst>
            </p:cNvPr>
            <p:cNvSpPr>
              <a:spLocks noChangeArrowheads="1"/>
            </p:cNvSpPr>
            <p:nvPr/>
          </p:nvSpPr>
          <p:spPr bwMode="gray">
            <a:xfrm>
              <a:off x="7110413" y="2844800"/>
              <a:ext cx="203200" cy="609600"/>
            </a:xfrm>
            <a:prstGeom prst="rect">
              <a:avLst/>
            </a:prstGeom>
            <a:noFill/>
            <a:ln w="28575">
              <a:solidFill>
                <a:schemeClr val="accent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cxnSp>
          <p:nvCxnSpPr>
            <p:cNvPr id="25609" name="Straight Arrow Connector 10">
              <a:extLst>
                <a:ext uri="{FF2B5EF4-FFF2-40B4-BE49-F238E27FC236}">
                  <a16:creationId xmlns:a16="http://schemas.microsoft.com/office/drawing/2014/main" id="{E1561EDE-8DA9-4B5B-9FEC-711189E37CCC}"/>
                </a:ext>
              </a:extLst>
            </p:cNvPr>
            <p:cNvCxnSpPr>
              <a:cxnSpLocks noChangeShapeType="1"/>
              <a:endCxn id="25608" idx="3"/>
            </p:cNvCxnSpPr>
            <p:nvPr/>
          </p:nvCxnSpPr>
          <p:spPr bwMode="auto">
            <a:xfrm flipH="1">
              <a:off x="7313613" y="3149600"/>
              <a:ext cx="508000" cy="0"/>
            </a:xfrm>
            <a:prstGeom prst="straightConnector1">
              <a:avLst/>
            </a:prstGeom>
            <a:noFill/>
            <a:ln w="28575" algn="ctr">
              <a:solidFill>
                <a:schemeClr val="accent1"/>
              </a:solidFill>
              <a:round/>
              <a:headEnd type="none" w="lg" len="lg"/>
              <a:tailEnd type="triangle" w="lg" len="lg"/>
            </a:ln>
            <a:extLst>
              <a:ext uri="{909E8E84-426E-40DD-AFC4-6F175D3DCCD1}">
                <a14:hiddenFill xmlns:a14="http://schemas.microsoft.com/office/drawing/2010/main">
                  <a:noFill/>
                </a14:hiddenFill>
              </a:ext>
            </a:extLst>
          </p:spPr>
        </p:cxnSp>
        <p:pic>
          <p:nvPicPr>
            <p:cNvPr id="25610" name="Picture 12">
              <a:extLst>
                <a:ext uri="{FF2B5EF4-FFF2-40B4-BE49-F238E27FC236}">
                  <a16:creationId xmlns:a16="http://schemas.microsoft.com/office/drawing/2014/main" id="{5CB71966-08FA-41E0-8F2E-4DC89EEBB7A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23213" y="3492695"/>
              <a:ext cx="2717797" cy="2756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pic>
      </p:grpSp>
    </p:spTree>
    <p:custDataLst>
      <p:tags r:id="rId1"/>
    </p:custData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a:extLst>
              <a:ext uri="{FF2B5EF4-FFF2-40B4-BE49-F238E27FC236}">
                <a16:creationId xmlns:a16="http://schemas.microsoft.com/office/drawing/2014/main" id="{C14B4575-EC9A-4E3A-99D4-AB40C993B34A}"/>
              </a:ext>
            </a:extLst>
          </p:cNvPr>
          <p:cNvSpPr>
            <a:spLocks noGrp="1" noChangeArrowheads="1"/>
          </p:cNvSpPr>
          <p:nvPr>
            <p:ph type="title"/>
          </p:nvPr>
        </p:nvSpPr>
        <p:spPr/>
        <p:txBody>
          <a:bodyPr/>
          <a:lstStyle/>
          <a:p>
            <a:pPr eaLnBrk="1" hangingPunct="1"/>
            <a:r>
              <a:rPr lang="en-US" altLang="en-US"/>
              <a:t>Using Snippets: Example</a:t>
            </a:r>
          </a:p>
        </p:txBody>
      </p:sp>
      <p:sp>
        <p:nvSpPr>
          <p:cNvPr id="26628" name="Line 3">
            <a:extLst>
              <a:ext uri="{FF2B5EF4-FFF2-40B4-BE49-F238E27FC236}">
                <a16:creationId xmlns:a16="http://schemas.microsoft.com/office/drawing/2014/main" id="{6FB22245-E495-48FC-97F9-D7A649C1074F}"/>
              </a:ext>
            </a:extLst>
          </p:cNvPr>
          <p:cNvSpPr>
            <a:spLocks noChangeShapeType="1"/>
          </p:cNvSpPr>
          <p:nvPr/>
        </p:nvSpPr>
        <p:spPr bwMode="gray">
          <a:xfrm>
            <a:off x="6010474" y="4419725"/>
            <a:ext cx="1826559" cy="0"/>
          </a:xfrm>
          <a:prstGeom prst="line">
            <a:avLst/>
          </a:prstGeom>
          <a:noFill/>
          <a:ln w="28575" cap="rnd">
            <a:solidFill>
              <a:schemeClr val="accent1"/>
            </a:solidFill>
            <a:round/>
            <a:headEnd/>
            <a:tailEnd type="triangle" w="lg" len="lg"/>
          </a:ln>
          <a:extLst>
            <a:ext uri="{909E8E84-426E-40DD-AFC4-6F175D3DCCD1}">
              <a14:hiddenFill xmlns:a14="http://schemas.microsoft.com/office/drawing/2010/main">
                <a:noFill/>
              </a14:hiddenFill>
            </a:ext>
          </a:extLst>
        </p:spPr>
        <p:txBody>
          <a:bodyPr/>
          <a:lstStyle/>
          <a:p>
            <a:endParaRPr lang="en-IN"/>
          </a:p>
        </p:txBody>
      </p:sp>
      <p:sp>
        <p:nvSpPr>
          <p:cNvPr id="26629" name="Line 4">
            <a:extLst>
              <a:ext uri="{FF2B5EF4-FFF2-40B4-BE49-F238E27FC236}">
                <a16:creationId xmlns:a16="http://schemas.microsoft.com/office/drawing/2014/main" id="{D31A25B5-E588-495A-AA96-581F668FB492}"/>
              </a:ext>
            </a:extLst>
          </p:cNvPr>
          <p:cNvSpPr>
            <a:spLocks noChangeShapeType="1"/>
          </p:cNvSpPr>
          <p:nvPr/>
        </p:nvSpPr>
        <p:spPr bwMode="gray">
          <a:xfrm>
            <a:off x="6020000" y="7163082"/>
            <a:ext cx="1826559" cy="0"/>
          </a:xfrm>
          <a:prstGeom prst="line">
            <a:avLst/>
          </a:prstGeom>
          <a:noFill/>
          <a:ln w="28575" cap="rnd">
            <a:solidFill>
              <a:schemeClr val="accent1"/>
            </a:solidFill>
            <a:round/>
            <a:headEnd/>
            <a:tailEnd type="triangle" w="lg" len="lg"/>
          </a:ln>
          <a:extLst>
            <a:ext uri="{909E8E84-426E-40DD-AFC4-6F175D3DCCD1}">
              <a14:hiddenFill xmlns:a14="http://schemas.microsoft.com/office/drawing/2010/main">
                <a:noFill/>
              </a14:hiddenFill>
            </a:ext>
          </a:extLst>
        </p:spPr>
        <p:txBody>
          <a:bodyPr/>
          <a:lstStyle/>
          <a:p>
            <a:endParaRPr lang="en-IN"/>
          </a:p>
        </p:txBody>
      </p:sp>
      <p:sp>
        <p:nvSpPr>
          <p:cNvPr id="2" name="Rectangle 5">
            <a:extLst>
              <a:ext uri="{FF2B5EF4-FFF2-40B4-BE49-F238E27FC236}">
                <a16:creationId xmlns:a16="http://schemas.microsoft.com/office/drawing/2014/main" id="{35C6BF62-DA36-4CA0-B303-1D95E87AC5A9}"/>
              </a:ext>
            </a:extLst>
          </p:cNvPr>
          <p:cNvSpPr>
            <a:spLocks noChangeArrowheads="1"/>
          </p:cNvSpPr>
          <p:nvPr/>
        </p:nvSpPr>
        <p:spPr bwMode="blackWhite">
          <a:xfrm>
            <a:off x="3429002" y="3733800"/>
            <a:ext cx="2743201" cy="1107283"/>
          </a:xfrm>
          <a:prstGeom prst="rect">
            <a:avLst/>
          </a:prstGeom>
          <a:gradFill flip="none" rotWithShape="1">
            <a:gsLst>
              <a:gs pos="0">
                <a:schemeClr val="accent3">
                  <a:lumMod val="60000"/>
                  <a:lumOff val="40000"/>
                  <a:tint val="66000"/>
                  <a:satMod val="160000"/>
                </a:schemeClr>
              </a:gs>
              <a:gs pos="50000">
                <a:schemeClr val="accent3">
                  <a:lumMod val="60000"/>
                  <a:lumOff val="40000"/>
                  <a:tint val="44500"/>
                  <a:satMod val="160000"/>
                </a:schemeClr>
              </a:gs>
              <a:gs pos="100000">
                <a:schemeClr val="accent3">
                  <a:lumMod val="60000"/>
                  <a:lumOff val="40000"/>
                  <a:tint val="23500"/>
                  <a:satMod val="160000"/>
                </a:schemeClr>
              </a:gs>
            </a:gsLst>
            <a:lin ang="5400000" scaled="1"/>
            <a:tileRect/>
          </a:gradFill>
          <a:ln w="28575">
            <a:solidFill>
              <a:srgbClr val="000000"/>
            </a:solidFill>
            <a:miter lim="800000"/>
            <a:headEnd/>
            <a:tailEnd/>
          </a:ln>
        </p:spPr>
        <p:txBody>
          <a:bodyPr wrap="none" lIns="69057" tIns="69057" rIns="69057" bIns="69057" anchor="ctr"/>
          <a:lstStyle/>
          <a:p>
            <a:pPr algn="ctr" defTabSz="1233488" eaLnBrk="0" hangingPunct="0">
              <a:defRPr/>
            </a:pPr>
            <a:r>
              <a:rPr lang="en-US">
                <a:latin typeface="+mn-lt"/>
                <a:cs typeface="Arial" charset="0"/>
              </a:rPr>
              <a:t>Inserting a</a:t>
            </a:r>
          </a:p>
          <a:p>
            <a:pPr algn="ctr" defTabSz="1233488" eaLnBrk="0" hangingPunct="0">
              <a:defRPr/>
            </a:pPr>
            <a:r>
              <a:rPr lang="en-US">
                <a:latin typeface="+mn-lt"/>
                <a:cs typeface="Arial" charset="0"/>
              </a:rPr>
              <a:t>snippet</a:t>
            </a:r>
          </a:p>
        </p:txBody>
      </p:sp>
      <p:sp>
        <p:nvSpPr>
          <p:cNvPr id="26630" name="Rectangle 6">
            <a:extLst>
              <a:ext uri="{FF2B5EF4-FFF2-40B4-BE49-F238E27FC236}">
                <a16:creationId xmlns:a16="http://schemas.microsoft.com/office/drawing/2014/main" id="{AB0D3A38-791B-472A-A2BA-4113E72F0EA6}"/>
              </a:ext>
            </a:extLst>
          </p:cNvPr>
          <p:cNvSpPr>
            <a:spLocks noChangeArrowheads="1"/>
          </p:cNvSpPr>
          <p:nvPr/>
        </p:nvSpPr>
        <p:spPr bwMode="blackWhite">
          <a:xfrm>
            <a:off x="3429002" y="6591301"/>
            <a:ext cx="2895600" cy="1107283"/>
          </a:xfrm>
          <a:prstGeom prst="rect">
            <a:avLst/>
          </a:prstGeom>
          <a:gradFill flip="none" rotWithShape="1">
            <a:gsLst>
              <a:gs pos="0">
                <a:schemeClr val="accent3">
                  <a:lumMod val="60000"/>
                  <a:lumOff val="40000"/>
                  <a:tint val="66000"/>
                  <a:satMod val="160000"/>
                </a:schemeClr>
              </a:gs>
              <a:gs pos="50000">
                <a:schemeClr val="accent3">
                  <a:lumMod val="60000"/>
                  <a:lumOff val="40000"/>
                  <a:tint val="44500"/>
                  <a:satMod val="160000"/>
                </a:schemeClr>
              </a:gs>
              <a:gs pos="100000">
                <a:schemeClr val="accent3">
                  <a:lumMod val="60000"/>
                  <a:lumOff val="40000"/>
                  <a:tint val="23500"/>
                  <a:satMod val="160000"/>
                </a:schemeClr>
              </a:gs>
            </a:gsLst>
            <a:lin ang="5400000" scaled="1"/>
            <a:tileRect/>
          </a:gradFill>
          <a:ln w="28575">
            <a:solidFill>
              <a:srgbClr val="000000"/>
            </a:solidFill>
            <a:miter lim="800000"/>
            <a:headEnd/>
            <a:tailEnd/>
          </a:ln>
        </p:spPr>
        <p:txBody>
          <a:bodyPr wrap="none" lIns="69057" tIns="69057" rIns="69057" bIns="69057" anchor="ctr"/>
          <a:lstStyle/>
          <a:p>
            <a:pPr algn="ctr" defTabSz="1233488" eaLnBrk="0" hangingPunct="0">
              <a:defRPr/>
            </a:pPr>
            <a:r>
              <a:rPr lang="en-US">
                <a:latin typeface="+mn-lt"/>
                <a:cs typeface="Arial" charset="0"/>
              </a:rPr>
              <a:t>Editing the </a:t>
            </a:r>
          </a:p>
          <a:p>
            <a:pPr algn="ctr" defTabSz="1233488" eaLnBrk="0" hangingPunct="0">
              <a:defRPr/>
            </a:pPr>
            <a:r>
              <a:rPr lang="en-US">
                <a:latin typeface="+mn-lt"/>
                <a:cs typeface="Arial" charset="0"/>
              </a:rPr>
              <a:t>snippet</a:t>
            </a:r>
          </a:p>
        </p:txBody>
      </p:sp>
      <p:pic>
        <p:nvPicPr>
          <p:cNvPr id="26632" name="Picture 10">
            <a:extLst>
              <a:ext uri="{FF2B5EF4-FFF2-40B4-BE49-F238E27FC236}">
                <a16:creationId xmlns:a16="http://schemas.microsoft.com/office/drawing/2014/main" id="{A9D4FA8D-4AB7-4BC2-B874-65C3960FF1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46558" y="6134323"/>
            <a:ext cx="6957675" cy="3300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pic>
      <p:pic>
        <p:nvPicPr>
          <p:cNvPr id="26633" name="Picture 11">
            <a:extLst>
              <a:ext uri="{FF2B5EF4-FFF2-40B4-BE49-F238E27FC236}">
                <a16:creationId xmlns:a16="http://schemas.microsoft.com/office/drawing/2014/main" id="{AB838458-8A7F-42C2-B178-A33DDA2984F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89404" y="2247900"/>
            <a:ext cx="7014821" cy="3300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pic>
    </p:spTree>
    <p:custDataLst>
      <p:tags r:id="rId1"/>
    </p:custData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60B13A0E-7767-47B4-AD72-3D73532EB40B}"/>
              </a:ext>
            </a:extLst>
          </p:cNvPr>
          <p:cNvSpPr>
            <a:spLocks noGrp="1" noChangeArrowheads="1"/>
          </p:cNvSpPr>
          <p:nvPr>
            <p:ph type="title"/>
          </p:nvPr>
        </p:nvSpPr>
        <p:spPr/>
        <p:txBody>
          <a:bodyPr/>
          <a:lstStyle/>
          <a:p>
            <a:r>
              <a:rPr lang="en-US" altLang="en-US"/>
              <a:t>Debugging Procedures and Functions</a:t>
            </a:r>
          </a:p>
        </p:txBody>
      </p:sp>
      <p:sp>
        <p:nvSpPr>
          <p:cNvPr id="27651" name="Rectangle 3">
            <a:extLst>
              <a:ext uri="{FF2B5EF4-FFF2-40B4-BE49-F238E27FC236}">
                <a16:creationId xmlns:a16="http://schemas.microsoft.com/office/drawing/2014/main" id="{26982294-4C7E-4B5F-BED1-DC7F596E97CC}"/>
              </a:ext>
            </a:extLst>
          </p:cNvPr>
          <p:cNvSpPr>
            <a:spLocks noGrp="1" noChangeArrowheads="1"/>
          </p:cNvSpPr>
          <p:nvPr>
            <p:ph idx="1"/>
          </p:nvPr>
        </p:nvSpPr>
        <p:spPr>
          <a:xfrm>
            <a:off x="933451" y="2272710"/>
            <a:ext cx="9810749" cy="3446068"/>
          </a:xfrm>
        </p:spPr>
        <p:txBody>
          <a:bodyPr/>
          <a:lstStyle/>
          <a:p>
            <a:pPr lvl="1"/>
            <a:r>
              <a:rPr lang="en-US" altLang="en-US" dirty="0"/>
              <a:t>Use SQL Developer to debug PL/SQL functions and procedures.</a:t>
            </a:r>
          </a:p>
          <a:p>
            <a:pPr lvl="1"/>
            <a:r>
              <a:rPr lang="en-US" altLang="en-US" dirty="0"/>
              <a:t>Use the Compile for Debug option to perform a PL/SQL compilation so that the procedure can be debugged.</a:t>
            </a:r>
          </a:p>
          <a:p>
            <a:pPr lvl="1"/>
            <a:r>
              <a:rPr lang="en-US" altLang="en-US" dirty="0"/>
              <a:t>Use the Debug menu options to set breakpoints, and to perform step into, step over tasks.</a:t>
            </a:r>
          </a:p>
        </p:txBody>
      </p:sp>
      <p:pic>
        <p:nvPicPr>
          <p:cNvPr id="27652" name="Picture 5">
            <a:extLst>
              <a:ext uri="{FF2B5EF4-FFF2-40B4-BE49-F238E27FC236}">
                <a16:creationId xmlns:a16="http://schemas.microsoft.com/office/drawing/2014/main" id="{091AFD3A-F931-45F1-90D0-6DA1303230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201400" y="2400300"/>
            <a:ext cx="5652572" cy="708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pic>
    </p:spTree>
    <p:custDataLst>
      <p:tags r:id="rId1"/>
    </p:custDataLst>
  </p:cSld>
  <p:clrMapOvr>
    <a:masterClrMapping/>
  </p:clrMapOvr>
  <p:transition spd="slow"/>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3">
            <a:extLst>
              <a:ext uri="{FF2B5EF4-FFF2-40B4-BE49-F238E27FC236}">
                <a16:creationId xmlns:a16="http://schemas.microsoft.com/office/drawing/2014/main" id="{12E8C2E8-98BA-4390-B30A-2DA58D707BA6}"/>
              </a:ext>
            </a:extLst>
          </p:cNvPr>
          <p:cNvSpPr>
            <a:spLocks noGrp="1" noChangeArrowheads="1"/>
          </p:cNvSpPr>
          <p:nvPr>
            <p:ph type="title"/>
          </p:nvPr>
        </p:nvSpPr>
        <p:spPr/>
        <p:txBody>
          <a:bodyPr/>
          <a:lstStyle/>
          <a:p>
            <a:r>
              <a:rPr lang="en-US" altLang="en-US"/>
              <a:t>Database Reporting</a:t>
            </a:r>
          </a:p>
        </p:txBody>
      </p:sp>
      <p:sp>
        <p:nvSpPr>
          <p:cNvPr id="28675" name="Rectangle 4">
            <a:extLst>
              <a:ext uri="{FF2B5EF4-FFF2-40B4-BE49-F238E27FC236}">
                <a16:creationId xmlns:a16="http://schemas.microsoft.com/office/drawing/2014/main" id="{3644B324-96C0-4129-8491-D5C47B9EC746}"/>
              </a:ext>
            </a:extLst>
          </p:cNvPr>
          <p:cNvSpPr>
            <a:spLocks noGrp="1" noChangeArrowheads="1"/>
          </p:cNvSpPr>
          <p:nvPr>
            <p:ph idx="1"/>
          </p:nvPr>
        </p:nvSpPr>
        <p:spPr>
          <a:xfrm>
            <a:off x="933451" y="2272710"/>
            <a:ext cx="15220949" cy="1125753"/>
          </a:xfrm>
        </p:spPr>
        <p:txBody>
          <a:bodyPr/>
          <a:lstStyle/>
          <a:p>
            <a:r>
              <a:rPr lang="en-US" altLang="en-US" dirty="0"/>
              <a:t>SQL Developer provides a number of predefined reports about the database and </a:t>
            </a:r>
            <a:br>
              <a:rPr lang="en-US" altLang="en-US" dirty="0"/>
            </a:br>
            <a:r>
              <a:rPr lang="en-US" altLang="en-US" dirty="0"/>
              <a:t>its objects.</a:t>
            </a:r>
          </a:p>
        </p:txBody>
      </p:sp>
      <p:grpSp>
        <p:nvGrpSpPr>
          <p:cNvPr id="28676" name="Group 5">
            <a:extLst>
              <a:ext uri="{FF2B5EF4-FFF2-40B4-BE49-F238E27FC236}">
                <a16:creationId xmlns:a16="http://schemas.microsoft.com/office/drawing/2014/main" id="{7152E7DA-4C3C-41BF-BEBC-635C73C1AFFF}"/>
              </a:ext>
            </a:extLst>
          </p:cNvPr>
          <p:cNvGrpSpPr>
            <a:grpSpLocks/>
          </p:cNvGrpSpPr>
          <p:nvPr/>
        </p:nvGrpSpPr>
        <p:grpSpPr bwMode="auto">
          <a:xfrm>
            <a:off x="2997994" y="3695700"/>
            <a:ext cx="12292013" cy="5943600"/>
            <a:chOff x="609599" y="2209800"/>
            <a:chExt cx="8194963" cy="3962400"/>
          </a:xfrm>
        </p:grpSpPr>
        <p:pic>
          <p:nvPicPr>
            <p:cNvPr id="28677" name="Picture 7">
              <a:extLst>
                <a:ext uri="{FF2B5EF4-FFF2-40B4-BE49-F238E27FC236}">
                  <a16:creationId xmlns:a16="http://schemas.microsoft.com/office/drawing/2014/main" id="{F54AAE43-DD3C-4223-B913-930F05A04A4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599" y="2209800"/>
              <a:ext cx="8194963" cy="396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pic>
        <p:sp>
          <p:nvSpPr>
            <p:cNvPr id="28678" name="Rectangle 5">
              <a:extLst>
                <a:ext uri="{FF2B5EF4-FFF2-40B4-BE49-F238E27FC236}">
                  <a16:creationId xmlns:a16="http://schemas.microsoft.com/office/drawing/2014/main" id="{3770256C-0AA0-44D6-9C0E-11477779E10F}"/>
                </a:ext>
              </a:extLst>
            </p:cNvPr>
            <p:cNvSpPr>
              <a:spLocks noChangeArrowheads="1"/>
            </p:cNvSpPr>
            <p:nvPr/>
          </p:nvSpPr>
          <p:spPr bwMode="gray">
            <a:xfrm>
              <a:off x="1293812" y="2209800"/>
              <a:ext cx="508000" cy="228600"/>
            </a:xfrm>
            <a:prstGeom prst="rect">
              <a:avLst/>
            </a:prstGeom>
            <a:noFill/>
            <a:ln w="28575">
              <a:solidFill>
                <a:schemeClr val="accent2"/>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grpSp>
    </p:spTree>
    <p:custDataLst>
      <p:tags r:id="rId1"/>
    </p:custData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a:extLst>
              <a:ext uri="{FF2B5EF4-FFF2-40B4-BE49-F238E27FC236}">
                <a16:creationId xmlns:a16="http://schemas.microsoft.com/office/drawing/2014/main" id="{E317D465-D5B2-4C25-B448-810A2938063B}"/>
              </a:ext>
            </a:extLst>
          </p:cNvPr>
          <p:cNvSpPr>
            <a:spLocks noGrp="1" noChangeArrowheads="1"/>
          </p:cNvSpPr>
          <p:nvPr>
            <p:ph type="title"/>
          </p:nvPr>
        </p:nvSpPr>
        <p:spPr/>
        <p:txBody>
          <a:bodyPr/>
          <a:lstStyle/>
          <a:p>
            <a:r>
              <a:rPr lang="en-US" altLang="en-US"/>
              <a:t>Creating a User-Defined Report</a:t>
            </a:r>
          </a:p>
        </p:txBody>
      </p:sp>
      <p:sp>
        <p:nvSpPr>
          <p:cNvPr id="29699" name="Rectangle 3">
            <a:extLst>
              <a:ext uri="{FF2B5EF4-FFF2-40B4-BE49-F238E27FC236}">
                <a16:creationId xmlns:a16="http://schemas.microsoft.com/office/drawing/2014/main" id="{68D2C221-49C4-4F46-B6D9-8842971CF489}"/>
              </a:ext>
            </a:extLst>
          </p:cNvPr>
          <p:cNvSpPr>
            <a:spLocks noGrp="1" noChangeArrowheads="1"/>
          </p:cNvSpPr>
          <p:nvPr>
            <p:ph idx="1"/>
          </p:nvPr>
        </p:nvSpPr>
        <p:spPr/>
        <p:txBody>
          <a:bodyPr/>
          <a:lstStyle/>
          <a:p>
            <a:r>
              <a:rPr lang="en-US" altLang="en-US"/>
              <a:t>Create and save user-defined reports for repeated use.</a:t>
            </a:r>
          </a:p>
        </p:txBody>
      </p:sp>
      <p:sp>
        <p:nvSpPr>
          <p:cNvPr id="29700" name="Line 5">
            <a:extLst>
              <a:ext uri="{FF2B5EF4-FFF2-40B4-BE49-F238E27FC236}">
                <a16:creationId xmlns:a16="http://schemas.microsoft.com/office/drawing/2014/main" id="{0CD003FA-59D8-48DD-A026-41D48D049B4E}"/>
              </a:ext>
            </a:extLst>
          </p:cNvPr>
          <p:cNvSpPr>
            <a:spLocks noChangeShapeType="1"/>
          </p:cNvSpPr>
          <p:nvPr/>
        </p:nvSpPr>
        <p:spPr bwMode="gray">
          <a:xfrm>
            <a:off x="7124698" y="8723618"/>
            <a:ext cx="1219200" cy="0"/>
          </a:xfrm>
          <a:prstGeom prst="line">
            <a:avLst/>
          </a:prstGeom>
          <a:noFill/>
          <a:ln w="28575">
            <a:solidFill>
              <a:schemeClr val="accent1"/>
            </a:solidFill>
            <a:round/>
            <a:headEnd/>
            <a:tailEnd type="triangle" w="lg" len="lg"/>
          </a:ln>
          <a:extLst>
            <a:ext uri="{909E8E84-426E-40DD-AFC4-6F175D3DCCD1}">
              <a14:hiddenFill xmlns:a14="http://schemas.microsoft.com/office/drawing/2010/main">
                <a:noFill/>
              </a14:hiddenFill>
            </a:ext>
          </a:extLst>
        </p:spPr>
        <p:txBody>
          <a:bodyPr/>
          <a:lstStyle/>
          <a:p>
            <a:endParaRPr lang="en-IN"/>
          </a:p>
        </p:txBody>
      </p:sp>
      <p:sp>
        <p:nvSpPr>
          <p:cNvPr id="29701" name="Text Box 6">
            <a:extLst>
              <a:ext uri="{FF2B5EF4-FFF2-40B4-BE49-F238E27FC236}">
                <a16:creationId xmlns:a16="http://schemas.microsoft.com/office/drawing/2014/main" id="{94CF2E68-0119-4FD5-9FB3-2A31E12C4F75}"/>
              </a:ext>
            </a:extLst>
          </p:cNvPr>
          <p:cNvSpPr txBox="1">
            <a:spLocks noChangeArrowheads="1"/>
          </p:cNvSpPr>
          <p:nvPr/>
        </p:nvSpPr>
        <p:spPr bwMode="auto">
          <a:xfrm>
            <a:off x="8612758" y="8538952"/>
            <a:ext cx="296747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dirty="0"/>
              <a:t>Organize reports in folders.</a:t>
            </a:r>
          </a:p>
        </p:txBody>
      </p:sp>
      <p:sp>
        <p:nvSpPr>
          <p:cNvPr id="29702" name="Line 7">
            <a:extLst>
              <a:ext uri="{FF2B5EF4-FFF2-40B4-BE49-F238E27FC236}">
                <a16:creationId xmlns:a16="http://schemas.microsoft.com/office/drawing/2014/main" id="{E1296E4F-E032-456E-A06C-DBE74596A4B5}"/>
              </a:ext>
            </a:extLst>
          </p:cNvPr>
          <p:cNvSpPr>
            <a:spLocks noChangeShapeType="1"/>
          </p:cNvSpPr>
          <p:nvPr/>
        </p:nvSpPr>
        <p:spPr bwMode="gray">
          <a:xfrm>
            <a:off x="7124698" y="5448299"/>
            <a:ext cx="1295400" cy="0"/>
          </a:xfrm>
          <a:prstGeom prst="line">
            <a:avLst/>
          </a:prstGeom>
          <a:noFill/>
          <a:ln w="28575">
            <a:solidFill>
              <a:schemeClr val="accent1"/>
            </a:solidFill>
            <a:round/>
            <a:headEnd/>
            <a:tailEnd type="triangle" w="lg" len="lg"/>
          </a:ln>
          <a:extLst>
            <a:ext uri="{909E8E84-426E-40DD-AFC4-6F175D3DCCD1}">
              <a14:hiddenFill xmlns:a14="http://schemas.microsoft.com/office/drawing/2010/main">
                <a:noFill/>
              </a14:hiddenFill>
            </a:ext>
          </a:extLst>
        </p:spPr>
        <p:txBody>
          <a:bodyPr/>
          <a:lstStyle/>
          <a:p>
            <a:endParaRPr lang="en-IN"/>
          </a:p>
        </p:txBody>
      </p:sp>
      <p:pic>
        <p:nvPicPr>
          <p:cNvPr id="29703" name="Picture 10">
            <a:extLst>
              <a:ext uri="{FF2B5EF4-FFF2-40B4-BE49-F238E27FC236}">
                <a16:creationId xmlns:a16="http://schemas.microsoft.com/office/drawing/2014/main" id="{FB830D51-CBC7-4DEA-8B03-59A0B5DF98F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24200" y="3423997"/>
            <a:ext cx="3771898" cy="36676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pic>
      <p:pic>
        <p:nvPicPr>
          <p:cNvPr id="29704" name="Picture 11">
            <a:extLst>
              <a:ext uri="{FF2B5EF4-FFF2-40B4-BE49-F238E27FC236}">
                <a16:creationId xmlns:a16="http://schemas.microsoft.com/office/drawing/2014/main" id="{8EDE5BF3-D10B-4193-97E8-45FD3F914D4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24900" y="3390900"/>
            <a:ext cx="5886450" cy="480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pic>
      <p:pic>
        <p:nvPicPr>
          <p:cNvPr id="29705" name="Picture 12">
            <a:extLst>
              <a:ext uri="{FF2B5EF4-FFF2-40B4-BE49-F238E27FC236}">
                <a16:creationId xmlns:a16="http://schemas.microsoft.com/office/drawing/2014/main" id="{B02E51FD-DCCF-4559-898C-B385A67B021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24200" y="7581900"/>
            <a:ext cx="3771898" cy="2283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pic>
    </p:spTree>
    <p:custDataLst>
      <p:tags r:id="rId1"/>
    </p:custData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15">
            <a:extLst>
              <a:ext uri="{FF2B5EF4-FFF2-40B4-BE49-F238E27FC236}">
                <a16:creationId xmlns:a16="http://schemas.microsoft.com/office/drawing/2014/main" id="{B72B5F49-B810-4200-B140-5350D68BBDC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14602" y="3771900"/>
            <a:ext cx="1757363" cy="271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pic>
      <p:pic>
        <p:nvPicPr>
          <p:cNvPr id="30723" name="Picture 16">
            <a:extLst>
              <a:ext uri="{FF2B5EF4-FFF2-40B4-BE49-F238E27FC236}">
                <a16:creationId xmlns:a16="http://schemas.microsoft.com/office/drawing/2014/main" id="{3BBD5278-A381-4C8C-85DE-4C759F824FC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01202" y="5372100"/>
            <a:ext cx="5653088" cy="3971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pic>
      <p:pic>
        <p:nvPicPr>
          <p:cNvPr id="30724" name="Picture 16">
            <a:extLst>
              <a:ext uri="{FF2B5EF4-FFF2-40B4-BE49-F238E27FC236}">
                <a16:creationId xmlns:a16="http://schemas.microsoft.com/office/drawing/2014/main" id="{B0D06E51-452F-4385-A0C0-DDB7543B991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81602" y="2743200"/>
            <a:ext cx="3876675" cy="262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pic>
      <p:pic>
        <p:nvPicPr>
          <p:cNvPr id="30725" name="Picture 15">
            <a:extLst>
              <a:ext uri="{FF2B5EF4-FFF2-40B4-BE49-F238E27FC236}">
                <a16:creationId xmlns:a16="http://schemas.microsoft.com/office/drawing/2014/main" id="{6A1A76E5-FA23-4AF5-B468-8B1EAB99AEE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182352" y="2057400"/>
            <a:ext cx="2250281" cy="308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pic>
      <p:sp>
        <p:nvSpPr>
          <p:cNvPr id="30726" name="Rectangle 2">
            <a:extLst>
              <a:ext uri="{FF2B5EF4-FFF2-40B4-BE49-F238E27FC236}">
                <a16:creationId xmlns:a16="http://schemas.microsoft.com/office/drawing/2014/main" id="{D25FC0C4-73A1-4B82-94EF-9218AD58AB9B}"/>
              </a:ext>
            </a:extLst>
          </p:cNvPr>
          <p:cNvSpPr>
            <a:spLocks noGrp="1" noChangeArrowheads="1"/>
          </p:cNvSpPr>
          <p:nvPr>
            <p:ph type="title"/>
          </p:nvPr>
        </p:nvSpPr>
        <p:spPr/>
        <p:txBody>
          <a:bodyPr/>
          <a:lstStyle/>
          <a:p>
            <a:pPr eaLnBrk="1" hangingPunct="1"/>
            <a:r>
              <a:rPr lang="en-US" altLang="en-US"/>
              <a:t>Search Engines and External Tools</a:t>
            </a:r>
          </a:p>
        </p:txBody>
      </p:sp>
      <p:sp>
        <p:nvSpPr>
          <p:cNvPr id="30727" name="Rectangle 4">
            <a:extLst>
              <a:ext uri="{FF2B5EF4-FFF2-40B4-BE49-F238E27FC236}">
                <a16:creationId xmlns:a16="http://schemas.microsoft.com/office/drawing/2014/main" id="{EB343153-D822-4E17-A26F-1870364AA7ED}"/>
              </a:ext>
            </a:extLst>
          </p:cNvPr>
          <p:cNvSpPr>
            <a:spLocks noChangeArrowheads="1"/>
          </p:cNvSpPr>
          <p:nvPr/>
        </p:nvSpPr>
        <p:spPr bwMode="gray">
          <a:xfrm>
            <a:off x="2514602" y="4229100"/>
            <a:ext cx="1788318" cy="2171700"/>
          </a:xfrm>
          <a:prstGeom prst="rect">
            <a:avLst/>
          </a:prstGeom>
          <a:noFill/>
          <a:ln w="28575">
            <a:solidFill>
              <a:schemeClr val="accent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
        <p:nvSpPr>
          <p:cNvPr id="30728" name="Rectangle 5">
            <a:extLst>
              <a:ext uri="{FF2B5EF4-FFF2-40B4-BE49-F238E27FC236}">
                <a16:creationId xmlns:a16="http://schemas.microsoft.com/office/drawing/2014/main" id="{9B3C5C7D-119C-498C-ADE5-A711FF755114}"/>
              </a:ext>
            </a:extLst>
          </p:cNvPr>
          <p:cNvSpPr>
            <a:spLocks noChangeArrowheads="1"/>
          </p:cNvSpPr>
          <p:nvPr/>
        </p:nvSpPr>
        <p:spPr bwMode="gray">
          <a:xfrm>
            <a:off x="6400802" y="3657600"/>
            <a:ext cx="2590800" cy="457200"/>
          </a:xfrm>
          <a:prstGeom prst="rect">
            <a:avLst/>
          </a:prstGeom>
          <a:noFill/>
          <a:ln w="28575">
            <a:solidFill>
              <a:schemeClr val="accent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
        <p:nvSpPr>
          <p:cNvPr id="30729" name="Line 6">
            <a:extLst>
              <a:ext uri="{FF2B5EF4-FFF2-40B4-BE49-F238E27FC236}">
                <a16:creationId xmlns:a16="http://schemas.microsoft.com/office/drawing/2014/main" id="{88366CB4-6067-4FB1-95C4-2B758827295A}"/>
              </a:ext>
            </a:extLst>
          </p:cNvPr>
          <p:cNvSpPr>
            <a:spLocks noChangeShapeType="1"/>
          </p:cNvSpPr>
          <p:nvPr/>
        </p:nvSpPr>
        <p:spPr bwMode="gray">
          <a:xfrm flipV="1">
            <a:off x="3355182" y="6400800"/>
            <a:ext cx="0" cy="800100"/>
          </a:xfrm>
          <a:prstGeom prst="line">
            <a:avLst/>
          </a:prstGeom>
          <a:noFill/>
          <a:ln w="28575">
            <a:solidFill>
              <a:schemeClr val="accent1"/>
            </a:solidFill>
            <a:round/>
            <a:headEnd/>
            <a:tailEnd type="triangle" w="lg" len="lg"/>
          </a:ln>
          <a:extLst>
            <a:ext uri="{909E8E84-426E-40DD-AFC4-6F175D3DCCD1}">
              <a14:hiddenFill xmlns:a14="http://schemas.microsoft.com/office/drawing/2010/main">
                <a:noFill/>
              </a14:hiddenFill>
            </a:ext>
          </a:extLst>
        </p:spPr>
        <p:txBody>
          <a:bodyPr/>
          <a:lstStyle/>
          <a:p>
            <a:endParaRPr lang="en-IN"/>
          </a:p>
        </p:txBody>
      </p:sp>
      <p:sp>
        <p:nvSpPr>
          <p:cNvPr id="30730" name="Text Box 7">
            <a:extLst>
              <a:ext uri="{FF2B5EF4-FFF2-40B4-BE49-F238E27FC236}">
                <a16:creationId xmlns:a16="http://schemas.microsoft.com/office/drawing/2014/main" id="{A26E4D2B-B3A9-46F7-A21C-68F944400D4B}"/>
              </a:ext>
            </a:extLst>
          </p:cNvPr>
          <p:cNvSpPr txBox="1">
            <a:spLocks noChangeArrowheads="1"/>
          </p:cNvSpPr>
          <p:nvPr/>
        </p:nvSpPr>
        <p:spPr bwMode="auto">
          <a:xfrm>
            <a:off x="1447800" y="7200900"/>
            <a:ext cx="3952872"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square">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dirty="0"/>
              <a:t>Links to popular search engines and </a:t>
            </a:r>
            <a:br>
              <a:rPr lang="en-US" altLang="en-US" dirty="0"/>
            </a:br>
            <a:r>
              <a:rPr lang="en-US" altLang="en-US" dirty="0"/>
              <a:t>discussion forums</a:t>
            </a:r>
          </a:p>
        </p:txBody>
      </p:sp>
      <p:sp>
        <p:nvSpPr>
          <p:cNvPr id="30731" name="Line 8">
            <a:extLst>
              <a:ext uri="{FF2B5EF4-FFF2-40B4-BE49-F238E27FC236}">
                <a16:creationId xmlns:a16="http://schemas.microsoft.com/office/drawing/2014/main" id="{20C50C87-3710-4A6A-B3BB-0ACA3771D815}"/>
              </a:ext>
            </a:extLst>
          </p:cNvPr>
          <p:cNvSpPr>
            <a:spLocks noChangeShapeType="1"/>
          </p:cNvSpPr>
          <p:nvPr/>
        </p:nvSpPr>
        <p:spPr bwMode="gray">
          <a:xfrm flipV="1">
            <a:off x="7315202" y="4229100"/>
            <a:ext cx="0" cy="1371600"/>
          </a:xfrm>
          <a:prstGeom prst="line">
            <a:avLst/>
          </a:prstGeom>
          <a:noFill/>
          <a:ln w="28575">
            <a:solidFill>
              <a:schemeClr val="accent1"/>
            </a:solidFill>
            <a:round/>
            <a:headEnd/>
            <a:tailEnd type="triangle" w="lg" len="lg"/>
          </a:ln>
          <a:extLst>
            <a:ext uri="{909E8E84-426E-40DD-AFC4-6F175D3DCCD1}">
              <a14:hiddenFill xmlns:a14="http://schemas.microsoft.com/office/drawing/2010/main">
                <a:noFill/>
              </a14:hiddenFill>
            </a:ext>
          </a:extLst>
        </p:spPr>
        <p:txBody>
          <a:bodyPr/>
          <a:lstStyle/>
          <a:p>
            <a:endParaRPr lang="en-IN"/>
          </a:p>
        </p:txBody>
      </p:sp>
      <p:sp>
        <p:nvSpPr>
          <p:cNvPr id="30732" name="Text Box 9">
            <a:extLst>
              <a:ext uri="{FF2B5EF4-FFF2-40B4-BE49-F238E27FC236}">
                <a16:creationId xmlns:a16="http://schemas.microsoft.com/office/drawing/2014/main" id="{4BC78388-B76F-4453-AABC-57930BA38636}"/>
              </a:ext>
            </a:extLst>
          </p:cNvPr>
          <p:cNvSpPr txBox="1">
            <a:spLocks noChangeArrowheads="1"/>
          </p:cNvSpPr>
          <p:nvPr/>
        </p:nvSpPr>
        <p:spPr bwMode="auto">
          <a:xfrm>
            <a:off x="5029200" y="5676900"/>
            <a:ext cx="42672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square">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a:t>Shortcut to switch between connections</a:t>
            </a:r>
          </a:p>
        </p:txBody>
      </p:sp>
      <p:sp>
        <p:nvSpPr>
          <p:cNvPr id="16" name="Oval 33">
            <a:extLst>
              <a:ext uri="{FF2B5EF4-FFF2-40B4-BE49-F238E27FC236}">
                <a16:creationId xmlns:a16="http://schemas.microsoft.com/office/drawing/2014/main" id="{4FE0FE8E-4455-4FD3-BC37-F6B2E784DBB8}"/>
              </a:ext>
            </a:extLst>
          </p:cNvPr>
          <p:cNvSpPr>
            <a:spLocks noChangeAspect="1" noChangeArrowheads="1"/>
          </p:cNvSpPr>
          <p:nvPr/>
        </p:nvSpPr>
        <p:spPr bwMode="auto">
          <a:xfrm>
            <a:off x="12687300" y="3429001"/>
            <a:ext cx="689907" cy="690089"/>
          </a:xfrm>
          <a:prstGeom prst="ellipse">
            <a:avLst/>
          </a:prstGeom>
          <a:gradFill>
            <a:gsLst>
              <a:gs pos="0">
                <a:schemeClr val="accent3">
                  <a:lumMod val="40000"/>
                  <a:lumOff val="60000"/>
                </a:schemeClr>
              </a:gs>
              <a:gs pos="36000">
                <a:schemeClr val="accent3"/>
              </a:gs>
              <a:gs pos="85000">
                <a:schemeClr val="accent3">
                  <a:lumMod val="50000"/>
                </a:schemeClr>
              </a:gs>
            </a:gsLst>
            <a:lin ang="5400000" scaled="0"/>
          </a:gradFill>
          <a:ln w="28575">
            <a:gradFill>
              <a:gsLst>
                <a:gs pos="0">
                  <a:schemeClr val="accent3">
                    <a:lumMod val="50000"/>
                  </a:schemeClr>
                </a:gs>
                <a:gs pos="50000">
                  <a:schemeClr val="accent3"/>
                </a:gs>
                <a:gs pos="100000">
                  <a:schemeClr val="accent3">
                    <a:lumMod val="40000"/>
                    <a:lumOff val="60000"/>
                  </a:schemeClr>
                </a:gs>
              </a:gsLst>
              <a:lin ang="5400000" scaled="0"/>
            </a:gradFill>
            <a:round/>
            <a:headEnd/>
            <a:tailEnd/>
          </a:ln>
        </p:spPr>
        <p:txBody>
          <a:bodyPr wrap="none" lIns="92060" tIns="92060" rIns="92060" bIns="92060" anchor="ctr"/>
          <a:lstStyle/>
          <a:p>
            <a:pPr algn="ctr" defTabSz="1644362" eaLnBrk="0" hangingPunct="0">
              <a:lnSpc>
                <a:spcPct val="95000"/>
              </a:lnSpc>
              <a:defRPr/>
            </a:pPr>
            <a:r>
              <a:rPr lang="en-US" sz="3150" b="1" dirty="0">
                <a:solidFill>
                  <a:schemeClr val="bg1"/>
                </a:solidFill>
              </a:rPr>
              <a:t>1</a:t>
            </a:r>
          </a:p>
        </p:txBody>
      </p:sp>
      <p:sp>
        <p:nvSpPr>
          <p:cNvPr id="17" name="Oval 33">
            <a:extLst>
              <a:ext uri="{FF2B5EF4-FFF2-40B4-BE49-F238E27FC236}">
                <a16:creationId xmlns:a16="http://schemas.microsoft.com/office/drawing/2014/main" id="{80BB9A78-A3E5-4237-9DF2-24F35A2751B4}"/>
              </a:ext>
            </a:extLst>
          </p:cNvPr>
          <p:cNvSpPr>
            <a:spLocks noChangeAspect="1" noChangeArrowheads="1"/>
          </p:cNvSpPr>
          <p:nvPr/>
        </p:nvSpPr>
        <p:spPr bwMode="auto">
          <a:xfrm>
            <a:off x="14516100" y="5715001"/>
            <a:ext cx="689907" cy="690089"/>
          </a:xfrm>
          <a:prstGeom prst="ellipse">
            <a:avLst/>
          </a:prstGeom>
          <a:gradFill>
            <a:gsLst>
              <a:gs pos="0">
                <a:schemeClr val="accent3">
                  <a:lumMod val="40000"/>
                  <a:lumOff val="60000"/>
                </a:schemeClr>
              </a:gs>
              <a:gs pos="36000">
                <a:schemeClr val="accent3"/>
              </a:gs>
              <a:gs pos="85000">
                <a:schemeClr val="accent3">
                  <a:lumMod val="50000"/>
                </a:schemeClr>
              </a:gs>
            </a:gsLst>
            <a:lin ang="5400000" scaled="0"/>
          </a:gradFill>
          <a:ln w="28575">
            <a:gradFill>
              <a:gsLst>
                <a:gs pos="0">
                  <a:schemeClr val="accent3">
                    <a:lumMod val="50000"/>
                  </a:schemeClr>
                </a:gs>
                <a:gs pos="50000">
                  <a:schemeClr val="accent3"/>
                </a:gs>
                <a:gs pos="100000">
                  <a:schemeClr val="accent3">
                    <a:lumMod val="40000"/>
                    <a:lumOff val="60000"/>
                  </a:schemeClr>
                </a:gs>
              </a:gsLst>
              <a:lin ang="5400000" scaled="0"/>
            </a:gradFill>
            <a:round/>
            <a:headEnd/>
            <a:tailEnd/>
          </a:ln>
        </p:spPr>
        <p:txBody>
          <a:bodyPr wrap="none" lIns="92060" tIns="92060" rIns="92060" bIns="92060" anchor="ctr"/>
          <a:lstStyle/>
          <a:p>
            <a:pPr algn="ctr" defTabSz="1644362" eaLnBrk="0" hangingPunct="0">
              <a:lnSpc>
                <a:spcPct val="95000"/>
              </a:lnSpc>
              <a:defRPr/>
            </a:pPr>
            <a:r>
              <a:rPr lang="en-US" sz="3150" b="1" dirty="0">
                <a:solidFill>
                  <a:schemeClr val="bg1"/>
                </a:solidFill>
              </a:rPr>
              <a:t>2</a:t>
            </a:r>
          </a:p>
        </p:txBody>
      </p:sp>
    </p:spTree>
    <p:custDataLst>
      <p:tags r:id="rId1"/>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BE046921-6C44-4611-BADB-BC6FF4935351}"/>
              </a:ext>
            </a:extLst>
          </p:cNvPr>
          <p:cNvSpPr>
            <a:spLocks noGrp="1" noChangeArrowheads="1"/>
          </p:cNvSpPr>
          <p:nvPr>
            <p:ph type="title"/>
          </p:nvPr>
        </p:nvSpPr>
        <p:spPr/>
        <p:txBody>
          <a:bodyPr/>
          <a:lstStyle/>
          <a:p>
            <a:r>
              <a:rPr lang="en-US" altLang="en-US" dirty="0"/>
              <a:t>What Is Oracle SQL Developer?</a:t>
            </a:r>
          </a:p>
        </p:txBody>
      </p:sp>
      <p:sp>
        <p:nvSpPr>
          <p:cNvPr id="6147" name="Rectangle 3">
            <a:extLst>
              <a:ext uri="{FF2B5EF4-FFF2-40B4-BE49-F238E27FC236}">
                <a16:creationId xmlns:a16="http://schemas.microsoft.com/office/drawing/2014/main" id="{794C654E-DCB5-4A28-8C4D-99C1D258D7B6}"/>
              </a:ext>
            </a:extLst>
          </p:cNvPr>
          <p:cNvSpPr>
            <a:spLocks noGrp="1" noChangeArrowheads="1"/>
          </p:cNvSpPr>
          <p:nvPr>
            <p:ph idx="1"/>
          </p:nvPr>
        </p:nvSpPr>
        <p:spPr/>
        <p:txBody>
          <a:bodyPr/>
          <a:lstStyle/>
          <a:p>
            <a:pPr lvl="1"/>
            <a:r>
              <a:rPr lang="en-US" altLang="en-US" dirty="0"/>
              <a:t>Oracle SQL Developer is a graphical tool that enhances productivity and simplifies database development tasks.</a:t>
            </a:r>
          </a:p>
          <a:p>
            <a:pPr lvl="1"/>
            <a:r>
              <a:rPr lang="en-US" altLang="en-US" dirty="0"/>
              <a:t>You can connect to any target Oracle database schema by using standard Oracle database authentication.</a:t>
            </a:r>
          </a:p>
        </p:txBody>
      </p:sp>
      <p:grpSp>
        <p:nvGrpSpPr>
          <p:cNvPr id="6148" name="Group 8">
            <a:extLst>
              <a:ext uri="{FF2B5EF4-FFF2-40B4-BE49-F238E27FC236}">
                <a16:creationId xmlns:a16="http://schemas.microsoft.com/office/drawing/2014/main" id="{C26203CF-5347-4985-832A-6352EE1B011B}"/>
              </a:ext>
            </a:extLst>
          </p:cNvPr>
          <p:cNvGrpSpPr>
            <a:grpSpLocks/>
          </p:cNvGrpSpPr>
          <p:nvPr/>
        </p:nvGrpSpPr>
        <p:grpSpPr bwMode="auto">
          <a:xfrm>
            <a:off x="5862639" y="5257801"/>
            <a:ext cx="3810000" cy="3776366"/>
            <a:chOff x="4773613" y="3505199"/>
            <a:chExt cx="2540000" cy="2517578"/>
          </a:xfrm>
        </p:grpSpPr>
        <p:grpSp>
          <p:nvGrpSpPr>
            <p:cNvPr id="6149" name="Group 6">
              <a:extLst>
                <a:ext uri="{FF2B5EF4-FFF2-40B4-BE49-F238E27FC236}">
                  <a16:creationId xmlns:a16="http://schemas.microsoft.com/office/drawing/2014/main" id="{29D3F319-7AC9-4CEC-A280-6AB2E433456D}"/>
                </a:ext>
              </a:extLst>
            </p:cNvPr>
            <p:cNvGrpSpPr>
              <a:grpSpLocks/>
            </p:cNvGrpSpPr>
            <p:nvPr/>
          </p:nvGrpSpPr>
          <p:grpSpPr bwMode="auto">
            <a:xfrm>
              <a:off x="5091113" y="3505199"/>
              <a:ext cx="1905000" cy="2026370"/>
              <a:chOff x="3352800" y="3048000"/>
              <a:chExt cx="1590628" cy="2255438"/>
            </a:xfrm>
          </p:grpSpPr>
          <p:pic>
            <p:nvPicPr>
              <p:cNvPr id="6151" name="Picture 4" descr="iasicon06">
                <a:extLst>
                  <a:ext uri="{FF2B5EF4-FFF2-40B4-BE49-F238E27FC236}">
                    <a16:creationId xmlns:a16="http://schemas.microsoft.com/office/drawing/2014/main" id="{B2D0B866-DA33-4F23-9F7D-1D1221515FE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3352800" y="3048000"/>
                <a:ext cx="1590628" cy="2120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52" name="AutoShape 5">
                <a:extLst>
                  <a:ext uri="{FF2B5EF4-FFF2-40B4-BE49-F238E27FC236}">
                    <a16:creationId xmlns:a16="http://schemas.microsoft.com/office/drawing/2014/main" id="{6F2599EA-64F1-4DDB-92E0-28F7252C7BAF}"/>
                  </a:ext>
                </a:extLst>
              </p:cNvPr>
              <p:cNvSpPr>
                <a:spLocks noChangeAspect="1" noChangeArrowheads="1"/>
              </p:cNvSpPr>
              <p:nvPr/>
            </p:nvSpPr>
            <p:spPr bwMode="blackWhite">
              <a:xfrm rot="5400000" flipH="1">
                <a:off x="4067433" y="4538725"/>
                <a:ext cx="898414" cy="631011"/>
              </a:xfrm>
              <a:prstGeom prst="flowChartExtract">
                <a:avLst/>
              </a:prstGeom>
              <a:solidFill>
                <a:srgbClr val="059F0C"/>
              </a:solidFill>
              <a:ln w="28575">
                <a:solidFill>
                  <a:srgbClr val="66CCFF"/>
                </a:solidFill>
                <a:miter lim="800000"/>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grpSp>
        <p:sp>
          <p:nvSpPr>
            <p:cNvPr id="6150" name="Text Box 6">
              <a:extLst>
                <a:ext uri="{FF2B5EF4-FFF2-40B4-BE49-F238E27FC236}">
                  <a16:creationId xmlns:a16="http://schemas.microsoft.com/office/drawing/2014/main" id="{4002AF35-0DB2-4AB6-AEC2-48232D1BF2AD}"/>
                </a:ext>
              </a:extLst>
            </p:cNvPr>
            <p:cNvSpPr txBox="1">
              <a:spLocks noChangeArrowheads="1"/>
            </p:cNvSpPr>
            <p:nvPr/>
          </p:nvSpPr>
          <p:spPr bwMode="auto">
            <a:xfrm>
              <a:off x="4773613" y="5715000"/>
              <a:ext cx="254000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pPr>
              <a:r>
                <a:rPr lang="en-US" altLang="en-US" sz="2400" dirty="0">
                  <a:latin typeface="+mn-lt"/>
                </a:rPr>
                <a:t>SQL Developer</a:t>
              </a:r>
            </a:p>
          </p:txBody>
        </p:sp>
      </p:grpSp>
    </p:spTree>
    <p:custDataLst>
      <p:tags r:id="rId1"/>
    </p:custDataLst>
  </p:cSld>
  <p:clrMapOvr>
    <a:masterClrMapping/>
  </p:clrMapOvr>
  <p:transition spd="slow"/>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a:extLst>
              <a:ext uri="{FF2B5EF4-FFF2-40B4-BE49-F238E27FC236}">
                <a16:creationId xmlns:a16="http://schemas.microsoft.com/office/drawing/2014/main" id="{F7875AAA-9E9A-465D-9C7B-04E3E16A4960}"/>
              </a:ext>
            </a:extLst>
          </p:cNvPr>
          <p:cNvSpPr>
            <a:spLocks noGrp="1" noChangeArrowheads="1"/>
          </p:cNvSpPr>
          <p:nvPr>
            <p:ph type="title"/>
          </p:nvPr>
        </p:nvSpPr>
        <p:spPr/>
        <p:txBody>
          <a:bodyPr/>
          <a:lstStyle/>
          <a:p>
            <a:r>
              <a:rPr lang="en-US" altLang="en-US"/>
              <a:t>Setting Preferences</a:t>
            </a:r>
          </a:p>
        </p:txBody>
      </p:sp>
      <p:sp>
        <p:nvSpPr>
          <p:cNvPr id="31747" name="Rectangle 3">
            <a:extLst>
              <a:ext uri="{FF2B5EF4-FFF2-40B4-BE49-F238E27FC236}">
                <a16:creationId xmlns:a16="http://schemas.microsoft.com/office/drawing/2014/main" id="{E0651B39-AD86-4DCC-94B2-FD52F709F7D4}"/>
              </a:ext>
            </a:extLst>
          </p:cNvPr>
          <p:cNvSpPr>
            <a:spLocks noGrp="1" noChangeArrowheads="1"/>
          </p:cNvSpPr>
          <p:nvPr>
            <p:ph idx="1"/>
          </p:nvPr>
        </p:nvSpPr>
        <p:spPr/>
        <p:txBody>
          <a:bodyPr/>
          <a:lstStyle/>
          <a:p>
            <a:pPr lvl="1"/>
            <a:r>
              <a:rPr lang="en-US" altLang="en-US" dirty="0"/>
              <a:t>Customize the SQL Developer interface and environment.</a:t>
            </a:r>
          </a:p>
          <a:p>
            <a:pPr lvl="1"/>
            <a:r>
              <a:rPr lang="en-US" altLang="en-US" dirty="0"/>
              <a:t>In the Tools menu, select Preferences.</a:t>
            </a:r>
          </a:p>
        </p:txBody>
      </p:sp>
      <p:pic>
        <p:nvPicPr>
          <p:cNvPr id="31748" name="Picture 5">
            <a:extLst>
              <a:ext uri="{FF2B5EF4-FFF2-40B4-BE49-F238E27FC236}">
                <a16:creationId xmlns:a16="http://schemas.microsoft.com/office/drawing/2014/main" id="{F92D7135-1F39-46C4-9D48-FAB859DD35E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29200" y="3848100"/>
            <a:ext cx="8229600" cy="590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pic>
    </p:spTree>
    <p:custDataLst>
      <p:tags r:id="rId1"/>
    </p:custData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7BD114-769B-44D2-A861-E291141166BA}"/>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09C43EB9-AFE9-4F86-93AE-6EEDDA7552DD}"/>
              </a:ext>
            </a:extLst>
          </p:cNvPr>
          <p:cNvSpPr>
            <a:spLocks noGrp="1"/>
          </p:cNvSpPr>
          <p:nvPr>
            <p:ph idx="1"/>
          </p:nvPr>
        </p:nvSpPr>
        <p:spPr/>
        <p:txBody>
          <a:bodyPr/>
          <a:lstStyle/>
          <a:p>
            <a:endParaRPr lang="en-IN"/>
          </a:p>
        </p:txBody>
      </p:sp>
    </p:spTree>
    <p:custDataLst>
      <p:tags r:id="rId1"/>
    </p:custData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a:extLst>
              <a:ext uri="{FF2B5EF4-FFF2-40B4-BE49-F238E27FC236}">
                <a16:creationId xmlns:a16="http://schemas.microsoft.com/office/drawing/2014/main" id="{07B433BA-91CF-4EAF-B882-55291DD5A0CE}"/>
              </a:ext>
            </a:extLst>
          </p:cNvPr>
          <p:cNvSpPr>
            <a:spLocks noGrp="1" noChangeArrowheads="1"/>
          </p:cNvSpPr>
          <p:nvPr>
            <p:ph type="title"/>
          </p:nvPr>
        </p:nvSpPr>
        <p:spPr/>
        <p:txBody>
          <a:bodyPr/>
          <a:lstStyle/>
          <a:p>
            <a:r>
              <a:rPr lang="en-US" altLang="en-US"/>
              <a:t>Resetting the SQL Developer Layout</a:t>
            </a:r>
          </a:p>
        </p:txBody>
      </p:sp>
      <p:pic>
        <p:nvPicPr>
          <p:cNvPr id="3" name="Picture 2">
            <a:extLst>
              <a:ext uri="{FF2B5EF4-FFF2-40B4-BE49-F238E27FC236}">
                <a16:creationId xmlns:a16="http://schemas.microsoft.com/office/drawing/2014/main" id="{32838176-9219-D649-8DBB-0FFC180699E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3301" y="2111313"/>
            <a:ext cx="8140700" cy="3937000"/>
          </a:xfrm>
          <a:prstGeom prst="rect">
            <a:avLst/>
          </a:prstGeom>
        </p:spPr>
      </p:pic>
      <p:grpSp>
        <p:nvGrpSpPr>
          <p:cNvPr id="33795" name="Group 6">
            <a:extLst>
              <a:ext uri="{FF2B5EF4-FFF2-40B4-BE49-F238E27FC236}">
                <a16:creationId xmlns:a16="http://schemas.microsoft.com/office/drawing/2014/main" id="{0E202E3D-5D70-418D-B660-18C6AF4F00AC}"/>
              </a:ext>
            </a:extLst>
          </p:cNvPr>
          <p:cNvGrpSpPr>
            <a:grpSpLocks/>
          </p:cNvGrpSpPr>
          <p:nvPr/>
        </p:nvGrpSpPr>
        <p:grpSpPr bwMode="auto">
          <a:xfrm>
            <a:off x="5638800" y="4381500"/>
            <a:ext cx="11100758" cy="5334000"/>
            <a:chOff x="1625600" y="1905000"/>
            <a:chExt cx="5342858" cy="2019048"/>
          </a:xfrm>
        </p:grpSpPr>
        <p:sp>
          <p:nvSpPr>
            <p:cNvPr id="33797" name="Rectangle 4">
              <a:extLst>
                <a:ext uri="{FF2B5EF4-FFF2-40B4-BE49-F238E27FC236}">
                  <a16:creationId xmlns:a16="http://schemas.microsoft.com/office/drawing/2014/main" id="{8350BB92-D608-4C48-9198-4DB96B452BE4}"/>
                </a:ext>
              </a:extLst>
            </p:cNvPr>
            <p:cNvSpPr>
              <a:spLocks noChangeArrowheads="1"/>
            </p:cNvSpPr>
            <p:nvPr/>
          </p:nvSpPr>
          <p:spPr bwMode="gray">
            <a:xfrm>
              <a:off x="3198812" y="2308578"/>
              <a:ext cx="1676400" cy="152400"/>
            </a:xfrm>
            <a:prstGeom prst="rect">
              <a:avLst/>
            </a:prstGeom>
            <a:noFill/>
            <a:ln w="28575">
              <a:solidFill>
                <a:schemeClr val="accent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
          <p:nvSpPr>
            <p:cNvPr id="33798" name="Rectangle 4">
              <a:extLst>
                <a:ext uri="{FF2B5EF4-FFF2-40B4-BE49-F238E27FC236}">
                  <a16:creationId xmlns:a16="http://schemas.microsoft.com/office/drawing/2014/main" id="{2128C65E-8142-4DDE-B965-78F18FFBFB0E}"/>
                </a:ext>
              </a:extLst>
            </p:cNvPr>
            <p:cNvSpPr>
              <a:spLocks noChangeArrowheads="1"/>
            </p:cNvSpPr>
            <p:nvPr/>
          </p:nvSpPr>
          <p:spPr bwMode="gray">
            <a:xfrm>
              <a:off x="5408612" y="2438400"/>
              <a:ext cx="1295400" cy="152400"/>
            </a:xfrm>
            <a:prstGeom prst="rect">
              <a:avLst/>
            </a:prstGeom>
            <a:noFill/>
            <a:ln w="28575">
              <a:solidFill>
                <a:schemeClr val="accent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pic>
          <p:nvPicPr>
            <p:cNvPr id="33796" name="Picture 6">
              <a:extLst>
                <a:ext uri="{FF2B5EF4-FFF2-40B4-BE49-F238E27FC236}">
                  <a16:creationId xmlns:a16="http://schemas.microsoft.com/office/drawing/2014/main" id="{CE4666BF-314B-4766-8592-D5E214BBAE3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25600" y="1905000"/>
              <a:ext cx="5342858" cy="20190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pic>
      </p:grpSp>
    </p:spTree>
    <p:custDataLst>
      <p:tags r:id="rId1"/>
    </p:custData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Picture 10">
            <a:extLst>
              <a:ext uri="{FF2B5EF4-FFF2-40B4-BE49-F238E27FC236}">
                <a16:creationId xmlns:a16="http://schemas.microsoft.com/office/drawing/2014/main" id="{7C3A48C3-8FBD-470E-9535-CC45DFCC8E8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71600" y="3314700"/>
            <a:ext cx="4738688" cy="561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pic>
      <p:sp>
        <p:nvSpPr>
          <p:cNvPr id="34819" name="Title 1">
            <a:extLst>
              <a:ext uri="{FF2B5EF4-FFF2-40B4-BE49-F238E27FC236}">
                <a16:creationId xmlns:a16="http://schemas.microsoft.com/office/drawing/2014/main" id="{90127CAC-39D5-45A9-B828-54AB415AC749}"/>
              </a:ext>
            </a:extLst>
          </p:cNvPr>
          <p:cNvSpPr>
            <a:spLocks noGrp="1"/>
          </p:cNvSpPr>
          <p:nvPr>
            <p:ph type="title"/>
          </p:nvPr>
        </p:nvSpPr>
        <p:spPr/>
        <p:txBody>
          <a:bodyPr/>
          <a:lstStyle/>
          <a:p>
            <a:r>
              <a:rPr lang="en-US" altLang="en-US"/>
              <a:t>Data Modeler in SQL Developer</a:t>
            </a:r>
          </a:p>
        </p:txBody>
      </p:sp>
      <p:sp>
        <p:nvSpPr>
          <p:cNvPr id="34820" name="Content Placeholder 2">
            <a:extLst>
              <a:ext uri="{FF2B5EF4-FFF2-40B4-BE49-F238E27FC236}">
                <a16:creationId xmlns:a16="http://schemas.microsoft.com/office/drawing/2014/main" id="{572B020D-8E98-40EC-83D3-43C6CF283EF0}"/>
              </a:ext>
            </a:extLst>
          </p:cNvPr>
          <p:cNvSpPr>
            <a:spLocks noGrp="1"/>
          </p:cNvSpPr>
          <p:nvPr>
            <p:ph idx="1"/>
          </p:nvPr>
        </p:nvSpPr>
        <p:spPr/>
        <p:txBody>
          <a:bodyPr/>
          <a:lstStyle/>
          <a:p>
            <a:r>
              <a:rPr lang="en-US" altLang="en-US"/>
              <a:t>SQL Developer includes an integrated version of SQL Developer Data Modeler.</a:t>
            </a:r>
          </a:p>
        </p:txBody>
      </p:sp>
      <p:pic>
        <p:nvPicPr>
          <p:cNvPr id="34821" name="Picture 2">
            <a:extLst>
              <a:ext uri="{FF2B5EF4-FFF2-40B4-BE49-F238E27FC236}">
                <a16:creationId xmlns:a16="http://schemas.microsoft.com/office/drawing/2014/main" id="{7D1943E9-6DED-4CC9-8E27-0731F9E546E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65119" y="3314701"/>
            <a:ext cx="4410075" cy="280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pic>
      <p:pic>
        <p:nvPicPr>
          <p:cNvPr id="34822" name="Picture 4">
            <a:extLst>
              <a:ext uri="{FF2B5EF4-FFF2-40B4-BE49-F238E27FC236}">
                <a16:creationId xmlns:a16="http://schemas.microsoft.com/office/drawing/2014/main" id="{EE275DCD-3E0C-40F1-AA50-2537F63CEFB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03219" y="6515101"/>
            <a:ext cx="4333875" cy="2957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pic>
      <p:sp>
        <p:nvSpPr>
          <p:cNvPr id="34823" name="AutoShape 5">
            <a:extLst>
              <a:ext uri="{FF2B5EF4-FFF2-40B4-BE49-F238E27FC236}">
                <a16:creationId xmlns:a16="http://schemas.microsoft.com/office/drawing/2014/main" id="{DE47A709-2541-4E66-A116-17ED28540ADD}"/>
              </a:ext>
            </a:extLst>
          </p:cNvPr>
          <p:cNvSpPr>
            <a:spLocks noChangeArrowheads="1"/>
          </p:cNvSpPr>
          <p:nvPr/>
        </p:nvSpPr>
        <p:spPr bwMode="auto">
          <a:xfrm>
            <a:off x="1523999" y="7181850"/>
            <a:ext cx="4088607" cy="1107282"/>
          </a:xfrm>
          <a:prstGeom prst="wedgeRectCallout">
            <a:avLst>
              <a:gd name="adj1" fmla="val -19769"/>
              <a:gd name="adj2" fmla="val -88704"/>
            </a:avLst>
          </a:prstGeom>
          <a:gradFill>
            <a:gsLst>
              <a:gs pos="0">
                <a:srgbClr val="E5E5FF"/>
              </a:gs>
              <a:gs pos="50000">
                <a:srgbClr val="EBEBFF"/>
              </a:gs>
              <a:gs pos="100000">
                <a:srgbClr val="FFFFFF"/>
              </a:gs>
            </a:gsLst>
            <a:lin ang="8100000" scaled="1"/>
          </a:gradFill>
          <a:ln w="28575">
            <a:solidFill>
              <a:srgbClr val="CCCCFF"/>
            </a:solidFill>
            <a:headEnd type="none" w="sm" len="sm"/>
            <a:tailEnd type="none" w="sm" len="sm"/>
          </a:ln>
        </p:spPr>
        <p:style>
          <a:lnRef idx="2">
            <a:schemeClr val="accent1"/>
          </a:lnRef>
          <a:fillRef idx="1">
            <a:schemeClr val="lt1"/>
          </a:fillRef>
          <a:effectRef idx="0">
            <a:schemeClr val="accent1"/>
          </a:effectRef>
          <a:fontRef idx="minor">
            <a:schemeClr val="dk1"/>
          </a:fontRef>
        </p:style>
        <p:txBody>
          <a:bodyPr lIns="182849" tIns="91424" rIns="182849" bIns="91424" anchor="ctr"/>
          <a:lstStyle/>
          <a:p>
            <a:pPr defTabSz="457121">
              <a:spcBef>
                <a:spcPct val="20000"/>
              </a:spcBef>
              <a:buClr>
                <a:srgbClr val="FF0000"/>
              </a:buClr>
              <a:defRPr/>
            </a:pPr>
            <a:r>
              <a:rPr lang="en-US" sz="2100" dirty="0"/>
              <a:t>The File &gt; Data Modeler menu options allow you to open, save, and print design models.</a:t>
            </a:r>
          </a:p>
        </p:txBody>
      </p:sp>
      <p:sp>
        <p:nvSpPr>
          <p:cNvPr id="34824" name="AutoShape 5">
            <a:extLst>
              <a:ext uri="{FF2B5EF4-FFF2-40B4-BE49-F238E27FC236}">
                <a16:creationId xmlns:a16="http://schemas.microsoft.com/office/drawing/2014/main" id="{602B03A6-668A-4800-BC44-C95E795403BE}"/>
              </a:ext>
            </a:extLst>
          </p:cNvPr>
          <p:cNvSpPr>
            <a:spLocks noChangeArrowheads="1"/>
          </p:cNvSpPr>
          <p:nvPr/>
        </p:nvSpPr>
        <p:spPr bwMode="auto">
          <a:xfrm>
            <a:off x="11351419" y="3657601"/>
            <a:ext cx="3655218" cy="1433513"/>
          </a:xfrm>
          <a:prstGeom prst="wedgeRectCallout">
            <a:avLst>
              <a:gd name="adj1" fmla="val -57690"/>
              <a:gd name="adj2" fmla="val -32991"/>
            </a:avLst>
          </a:prstGeom>
          <a:gradFill>
            <a:gsLst>
              <a:gs pos="0">
                <a:srgbClr val="E5E5FF"/>
              </a:gs>
              <a:gs pos="50000">
                <a:srgbClr val="EBEBFF"/>
              </a:gs>
              <a:gs pos="100000">
                <a:srgbClr val="FFFFFF"/>
              </a:gs>
            </a:gsLst>
            <a:lin ang="8100000" scaled="1"/>
          </a:gradFill>
          <a:ln w="28575">
            <a:solidFill>
              <a:srgbClr val="CCCCFF"/>
            </a:solidFill>
            <a:headEnd type="none" w="sm" len="sm"/>
            <a:tailEnd type="none" w="sm" len="sm"/>
          </a:ln>
        </p:spPr>
        <p:style>
          <a:lnRef idx="2">
            <a:schemeClr val="accent1"/>
          </a:lnRef>
          <a:fillRef idx="1">
            <a:schemeClr val="lt1"/>
          </a:fillRef>
          <a:effectRef idx="0">
            <a:schemeClr val="accent1"/>
          </a:effectRef>
          <a:fontRef idx="minor">
            <a:schemeClr val="dk1"/>
          </a:fontRef>
        </p:style>
        <p:txBody>
          <a:bodyPr lIns="182849" tIns="91424" rIns="182849" bIns="91424" anchor="ctr"/>
          <a:lstStyle/>
          <a:p>
            <a:pPr defTabSz="457121">
              <a:spcBef>
                <a:spcPct val="20000"/>
              </a:spcBef>
              <a:buClr>
                <a:srgbClr val="FF0000"/>
              </a:buClr>
              <a:defRPr/>
            </a:pPr>
            <a:r>
              <a:rPr lang="en-US" sz="2100" dirty="0"/>
              <a:t>The Tools &gt; Data Modeler menu options provide the administration and wizard options.</a:t>
            </a:r>
          </a:p>
        </p:txBody>
      </p:sp>
      <p:sp>
        <p:nvSpPr>
          <p:cNvPr id="34825" name="AutoShape 5">
            <a:extLst>
              <a:ext uri="{FF2B5EF4-FFF2-40B4-BE49-F238E27FC236}">
                <a16:creationId xmlns:a16="http://schemas.microsoft.com/office/drawing/2014/main" id="{ED201B3E-E5BE-4527-BD09-A14206D3FF21}"/>
              </a:ext>
            </a:extLst>
          </p:cNvPr>
          <p:cNvSpPr>
            <a:spLocks noChangeArrowheads="1"/>
          </p:cNvSpPr>
          <p:nvPr/>
        </p:nvSpPr>
        <p:spPr bwMode="auto">
          <a:xfrm>
            <a:off x="11351419" y="6858000"/>
            <a:ext cx="3655218" cy="1450182"/>
          </a:xfrm>
          <a:prstGeom prst="wedgeRectCallout">
            <a:avLst>
              <a:gd name="adj1" fmla="val -57690"/>
              <a:gd name="adj2" fmla="val -32991"/>
            </a:avLst>
          </a:prstGeom>
          <a:gradFill>
            <a:gsLst>
              <a:gs pos="0">
                <a:srgbClr val="E5E5FF"/>
              </a:gs>
              <a:gs pos="50000">
                <a:srgbClr val="EBEBFF"/>
              </a:gs>
              <a:gs pos="100000">
                <a:srgbClr val="FFFFFF"/>
              </a:gs>
            </a:gsLst>
            <a:lin ang="8100000" scaled="1"/>
          </a:gradFill>
          <a:ln w="28575">
            <a:solidFill>
              <a:srgbClr val="CCCCFF"/>
            </a:solidFill>
            <a:headEnd type="none" w="sm" len="sm"/>
            <a:tailEnd type="none" w="sm" len="sm"/>
          </a:ln>
        </p:spPr>
        <p:style>
          <a:lnRef idx="2">
            <a:schemeClr val="accent1"/>
          </a:lnRef>
          <a:fillRef idx="1">
            <a:schemeClr val="lt1"/>
          </a:fillRef>
          <a:effectRef idx="0">
            <a:schemeClr val="accent1"/>
          </a:effectRef>
          <a:fontRef idx="minor">
            <a:schemeClr val="dk1"/>
          </a:fontRef>
        </p:style>
        <p:txBody>
          <a:bodyPr lIns="182849" tIns="91424" rIns="182849" bIns="91424" anchor="ctr"/>
          <a:lstStyle/>
          <a:p>
            <a:pPr defTabSz="457121">
              <a:spcBef>
                <a:spcPct val="20000"/>
              </a:spcBef>
              <a:buClr>
                <a:srgbClr val="FF0000"/>
              </a:buClr>
              <a:defRPr/>
            </a:pPr>
            <a:r>
              <a:rPr lang="en-US" sz="2100" dirty="0"/>
              <a:t>The View &gt; Data Modeler menu options provide navigation and view options.</a:t>
            </a:r>
          </a:p>
        </p:txBody>
      </p:sp>
    </p:spTree>
    <p:custDataLst>
      <p:tags r:id="rId1"/>
    </p:custData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a:extLst>
              <a:ext uri="{FF2B5EF4-FFF2-40B4-BE49-F238E27FC236}">
                <a16:creationId xmlns:a16="http://schemas.microsoft.com/office/drawing/2014/main" id="{0BF3F9D9-4E02-4E7F-BB41-61A70C33B209}"/>
              </a:ext>
            </a:extLst>
          </p:cNvPr>
          <p:cNvSpPr>
            <a:spLocks noGrp="1" noChangeArrowheads="1"/>
          </p:cNvSpPr>
          <p:nvPr>
            <p:ph type="title"/>
          </p:nvPr>
        </p:nvSpPr>
        <p:spPr/>
        <p:txBody>
          <a:bodyPr/>
          <a:lstStyle/>
          <a:p>
            <a:r>
              <a:rPr lang="en-US" altLang="en-US" dirty="0"/>
              <a:t>Summary</a:t>
            </a:r>
          </a:p>
        </p:txBody>
      </p:sp>
      <p:sp>
        <p:nvSpPr>
          <p:cNvPr id="35843" name="Rectangle 3">
            <a:extLst>
              <a:ext uri="{FF2B5EF4-FFF2-40B4-BE49-F238E27FC236}">
                <a16:creationId xmlns:a16="http://schemas.microsoft.com/office/drawing/2014/main" id="{94280636-2DEA-4888-BD6F-03EFE192E74F}"/>
              </a:ext>
            </a:extLst>
          </p:cNvPr>
          <p:cNvSpPr>
            <a:spLocks noGrp="1" noChangeArrowheads="1"/>
          </p:cNvSpPr>
          <p:nvPr>
            <p:ph idx="1"/>
          </p:nvPr>
        </p:nvSpPr>
        <p:spPr/>
        <p:txBody>
          <a:bodyPr/>
          <a:lstStyle/>
          <a:p>
            <a:r>
              <a:rPr lang="en-US" altLang="en-US" dirty="0"/>
              <a:t>In this appendix, you should have learned how to use SQL Developer to do the following:</a:t>
            </a:r>
          </a:p>
          <a:p>
            <a:pPr lvl="1"/>
            <a:r>
              <a:rPr lang="en-US" altLang="en-US" dirty="0"/>
              <a:t>Browse, create, and edit database objects</a:t>
            </a:r>
          </a:p>
          <a:p>
            <a:pPr lvl="1"/>
            <a:r>
              <a:rPr lang="en-US" altLang="en-US" dirty="0"/>
              <a:t>Execute SQL statements and scripts in SQL Worksheet</a:t>
            </a:r>
          </a:p>
          <a:p>
            <a:pPr lvl="1"/>
            <a:r>
              <a:rPr lang="en-US" altLang="en-US" dirty="0"/>
              <a:t>Create and save custom reports</a:t>
            </a:r>
          </a:p>
          <a:p>
            <a:pPr lvl="1"/>
            <a:r>
              <a:rPr lang="en-US" altLang="en-US" dirty="0"/>
              <a:t>Browse the Data Modeling options in SQL Developer </a:t>
            </a:r>
          </a:p>
        </p:txBody>
      </p:sp>
    </p:spTree>
    <p:custDataLst>
      <p:tags r:id="rId1"/>
    </p:custDataLst>
  </p:cSld>
  <p:clrMapOvr>
    <a:masterClrMapping/>
  </p:clrMapOvr>
  <p:transition spd="slow"/>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3E48CAB3-0C99-4DD7-AB03-091CCA8D260A}"/>
              </a:ext>
            </a:extLst>
          </p:cNvPr>
          <p:cNvSpPr>
            <a:spLocks noGrp="1" noChangeArrowheads="1"/>
          </p:cNvSpPr>
          <p:nvPr>
            <p:ph type="title"/>
          </p:nvPr>
        </p:nvSpPr>
        <p:spPr/>
        <p:txBody>
          <a:bodyPr/>
          <a:lstStyle/>
          <a:p>
            <a:r>
              <a:rPr lang="en-US" altLang="en-US" dirty="0"/>
              <a:t>Specifications of SQL Developer</a:t>
            </a:r>
          </a:p>
        </p:txBody>
      </p:sp>
      <p:sp>
        <p:nvSpPr>
          <p:cNvPr id="7171" name="Rectangle 3">
            <a:extLst>
              <a:ext uri="{FF2B5EF4-FFF2-40B4-BE49-F238E27FC236}">
                <a16:creationId xmlns:a16="http://schemas.microsoft.com/office/drawing/2014/main" id="{3F9D36E5-5494-4DB4-B0C4-3240812ACA33}"/>
              </a:ext>
            </a:extLst>
          </p:cNvPr>
          <p:cNvSpPr>
            <a:spLocks noGrp="1" noChangeArrowheads="1"/>
          </p:cNvSpPr>
          <p:nvPr>
            <p:ph idx="1"/>
          </p:nvPr>
        </p:nvSpPr>
        <p:spPr/>
        <p:txBody>
          <a:bodyPr/>
          <a:lstStyle/>
          <a:p>
            <a:pPr lvl="1"/>
            <a:r>
              <a:rPr lang="en-US" altLang="en-US" dirty="0"/>
              <a:t>Is shipped along with Oracle Database 19c</a:t>
            </a:r>
          </a:p>
          <a:p>
            <a:pPr lvl="1"/>
            <a:r>
              <a:rPr lang="en-US" altLang="en-US" dirty="0"/>
              <a:t>Is developed in Java</a:t>
            </a:r>
          </a:p>
          <a:p>
            <a:pPr lvl="1"/>
            <a:r>
              <a:rPr lang="en-US" altLang="en-US" dirty="0"/>
              <a:t>Supports Windows, Linux, and Mac OS X platforms</a:t>
            </a:r>
          </a:p>
          <a:p>
            <a:pPr lvl="1"/>
            <a:r>
              <a:rPr lang="en-US" altLang="en-US" dirty="0"/>
              <a:t>Enables default connectivity using the JDBC Thin driver</a:t>
            </a:r>
          </a:p>
          <a:p>
            <a:pPr lvl="1"/>
            <a:r>
              <a:rPr lang="en-US" altLang="en-US" dirty="0"/>
              <a:t>Connects to Oracle Database version 9.2.0.1 and later</a:t>
            </a:r>
          </a:p>
        </p:txBody>
      </p:sp>
    </p:spTree>
    <p:custDataLst>
      <p:tags r:id="rId1"/>
    </p:custData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3">
            <a:extLst>
              <a:ext uri="{FF2B5EF4-FFF2-40B4-BE49-F238E27FC236}">
                <a16:creationId xmlns:a16="http://schemas.microsoft.com/office/drawing/2014/main" id="{8567EE0D-2E64-4A23-B793-CE1D86ADB441}"/>
              </a:ext>
            </a:extLst>
          </p:cNvPr>
          <p:cNvSpPr>
            <a:spLocks noGrp="1" noChangeArrowheads="1"/>
          </p:cNvSpPr>
          <p:nvPr>
            <p:ph type="title"/>
          </p:nvPr>
        </p:nvSpPr>
        <p:spPr/>
        <p:txBody>
          <a:bodyPr/>
          <a:lstStyle/>
          <a:p>
            <a:r>
              <a:rPr lang="en-US" altLang="en-US" dirty="0">
                <a:solidFill>
                  <a:schemeClr val="tx1"/>
                </a:solidFill>
              </a:rPr>
              <a:t>SQL Developer Interface</a:t>
            </a:r>
          </a:p>
        </p:txBody>
      </p:sp>
      <p:pic>
        <p:nvPicPr>
          <p:cNvPr id="8195" name="Picture 9">
            <a:extLst>
              <a:ext uri="{FF2B5EF4-FFF2-40B4-BE49-F238E27FC236}">
                <a16:creationId xmlns:a16="http://schemas.microsoft.com/office/drawing/2014/main" id="{6CD1B0E9-6178-43DC-9B3E-DA602926594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bwMode="auto">
          <a:xfrm>
            <a:off x="3448051" y="2824562"/>
            <a:ext cx="11391898" cy="62517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custDataLst>
      <p:tags r:id="rId1"/>
    </p:custData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a:extLst>
              <a:ext uri="{FF2B5EF4-FFF2-40B4-BE49-F238E27FC236}">
                <a16:creationId xmlns:a16="http://schemas.microsoft.com/office/drawing/2014/main" id="{F387EE7A-167E-444B-8109-FA800CD412AC}"/>
              </a:ext>
            </a:extLst>
          </p:cNvPr>
          <p:cNvSpPr>
            <a:spLocks noGrp="1" noChangeArrowheads="1"/>
          </p:cNvSpPr>
          <p:nvPr>
            <p:ph type="title"/>
          </p:nvPr>
        </p:nvSpPr>
        <p:spPr/>
        <p:txBody>
          <a:bodyPr/>
          <a:lstStyle/>
          <a:p>
            <a:r>
              <a:rPr lang="en-US" altLang="en-US" dirty="0"/>
              <a:t>Creating a Database Connection</a:t>
            </a:r>
          </a:p>
        </p:txBody>
      </p:sp>
      <p:sp>
        <p:nvSpPr>
          <p:cNvPr id="9219" name="Rectangle 3">
            <a:extLst>
              <a:ext uri="{FF2B5EF4-FFF2-40B4-BE49-F238E27FC236}">
                <a16:creationId xmlns:a16="http://schemas.microsoft.com/office/drawing/2014/main" id="{0B6371AC-9620-426F-AD09-FBCE254DFF0C}"/>
              </a:ext>
            </a:extLst>
          </p:cNvPr>
          <p:cNvSpPr>
            <a:spLocks noGrp="1" noChangeArrowheads="1"/>
          </p:cNvSpPr>
          <p:nvPr>
            <p:ph idx="1"/>
          </p:nvPr>
        </p:nvSpPr>
        <p:spPr/>
        <p:txBody>
          <a:bodyPr/>
          <a:lstStyle/>
          <a:p>
            <a:pPr lvl="1"/>
            <a:r>
              <a:rPr lang="en-US" altLang="en-US" dirty="0"/>
              <a:t>You must have at least one database connection to use SQL Developer.</a:t>
            </a:r>
          </a:p>
          <a:p>
            <a:pPr lvl="1"/>
            <a:r>
              <a:rPr lang="en-US" altLang="en-US" dirty="0"/>
              <a:t>You can create and test connections for:</a:t>
            </a:r>
          </a:p>
          <a:p>
            <a:pPr lvl="2"/>
            <a:r>
              <a:rPr lang="en-US" altLang="en-US" dirty="0"/>
              <a:t>Multiple databases</a:t>
            </a:r>
          </a:p>
          <a:p>
            <a:pPr lvl="2"/>
            <a:r>
              <a:rPr lang="en-US" altLang="en-US" dirty="0"/>
              <a:t>Multiple schemas</a:t>
            </a:r>
          </a:p>
          <a:p>
            <a:pPr lvl="1"/>
            <a:r>
              <a:rPr lang="en-US" altLang="en-US" dirty="0"/>
              <a:t>SQL Developer automatically imports any connections defined in the </a:t>
            </a:r>
            <a:r>
              <a:rPr lang="en-US" altLang="en-US" dirty="0" err="1"/>
              <a:t>tnsnames.ora</a:t>
            </a:r>
            <a:r>
              <a:rPr lang="en-US" altLang="en-US" dirty="0"/>
              <a:t> file on your system.</a:t>
            </a:r>
          </a:p>
          <a:p>
            <a:pPr lvl="1"/>
            <a:r>
              <a:rPr lang="en-US" altLang="en-US" dirty="0"/>
              <a:t>You can export connections to an Extensible Markup Language (XML) file.</a:t>
            </a:r>
          </a:p>
          <a:p>
            <a:pPr lvl="1"/>
            <a:r>
              <a:rPr lang="en-US" altLang="en-US" dirty="0"/>
              <a:t>Each additional database connection created is listed in the Connections Navigator hierarchy.</a:t>
            </a:r>
          </a:p>
        </p:txBody>
      </p:sp>
    </p:spTree>
    <p:custDataLst>
      <p:tags r:id="rId1"/>
    </p:custData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4">
            <a:extLst>
              <a:ext uri="{FF2B5EF4-FFF2-40B4-BE49-F238E27FC236}">
                <a16:creationId xmlns:a16="http://schemas.microsoft.com/office/drawing/2014/main" id="{0F7F2737-14C9-4D70-A0D8-D41C5F177935}"/>
              </a:ext>
            </a:extLst>
          </p:cNvPr>
          <p:cNvSpPr>
            <a:spLocks noGrp="1" noChangeArrowheads="1"/>
          </p:cNvSpPr>
          <p:nvPr>
            <p:ph type="title"/>
          </p:nvPr>
        </p:nvSpPr>
        <p:spPr/>
        <p:txBody>
          <a:bodyPr/>
          <a:lstStyle/>
          <a:p>
            <a:r>
              <a:rPr lang="en-US" altLang="en-US" dirty="0"/>
              <a:t>Creating a Database Connection</a:t>
            </a:r>
          </a:p>
        </p:txBody>
      </p:sp>
      <p:grpSp>
        <p:nvGrpSpPr>
          <p:cNvPr id="10243" name="Group 12">
            <a:extLst>
              <a:ext uri="{FF2B5EF4-FFF2-40B4-BE49-F238E27FC236}">
                <a16:creationId xmlns:a16="http://schemas.microsoft.com/office/drawing/2014/main" id="{1B97B75E-AFE4-4CC6-9723-88EEEE3DFDA5}"/>
              </a:ext>
            </a:extLst>
          </p:cNvPr>
          <p:cNvGrpSpPr>
            <a:grpSpLocks/>
          </p:cNvGrpSpPr>
          <p:nvPr/>
        </p:nvGrpSpPr>
        <p:grpSpPr bwMode="auto">
          <a:xfrm>
            <a:off x="1569245" y="2137888"/>
            <a:ext cx="15309057" cy="7886700"/>
            <a:chOff x="1122801" y="1066800"/>
            <a:chExt cx="7657662" cy="5257800"/>
          </a:xfrm>
        </p:grpSpPr>
        <p:pic>
          <p:nvPicPr>
            <p:cNvPr id="10253" name="Picture 17">
              <a:extLst>
                <a:ext uri="{FF2B5EF4-FFF2-40B4-BE49-F238E27FC236}">
                  <a16:creationId xmlns:a16="http://schemas.microsoft.com/office/drawing/2014/main" id="{C86B25A9-3964-40AD-8DEE-38E8835D6F5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24149" y="2362200"/>
              <a:ext cx="1405482" cy="3926216"/>
            </a:xfrm>
            <a:prstGeom prst="rect">
              <a:avLst/>
            </a:prstGeom>
            <a:noFill/>
            <a:ln w="12700">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pic>
        <p:pic>
          <p:nvPicPr>
            <p:cNvPr id="10254" name="Picture 14">
              <a:extLst>
                <a:ext uri="{FF2B5EF4-FFF2-40B4-BE49-F238E27FC236}">
                  <a16:creationId xmlns:a16="http://schemas.microsoft.com/office/drawing/2014/main" id="{622F0654-C057-4ABB-AD84-9FE0550D3E1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22801" y="1066800"/>
              <a:ext cx="1635521" cy="1295400"/>
            </a:xfrm>
            <a:prstGeom prst="rect">
              <a:avLst/>
            </a:prstGeom>
            <a:noFill/>
            <a:ln w="12700">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pic>
        <p:grpSp>
          <p:nvGrpSpPr>
            <p:cNvPr id="10255" name="Group 11">
              <a:extLst>
                <a:ext uri="{FF2B5EF4-FFF2-40B4-BE49-F238E27FC236}">
                  <a16:creationId xmlns:a16="http://schemas.microsoft.com/office/drawing/2014/main" id="{0848084F-1AF0-4666-B5FB-C76A940A309A}"/>
                </a:ext>
              </a:extLst>
            </p:cNvPr>
            <p:cNvGrpSpPr>
              <a:grpSpLocks/>
            </p:cNvGrpSpPr>
            <p:nvPr/>
          </p:nvGrpSpPr>
          <p:grpSpPr bwMode="auto">
            <a:xfrm>
              <a:off x="2819400" y="2819400"/>
              <a:ext cx="5961063" cy="3505200"/>
              <a:chOff x="2819400" y="2057400"/>
              <a:chExt cx="5961063" cy="3505200"/>
            </a:xfrm>
          </p:grpSpPr>
          <p:pic>
            <p:nvPicPr>
              <p:cNvPr id="10256" name="Picture 16">
                <a:extLst>
                  <a:ext uri="{FF2B5EF4-FFF2-40B4-BE49-F238E27FC236}">
                    <a16:creationId xmlns:a16="http://schemas.microsoft.com/office/drawing/2014/main" id="{AC308563-8CDA-45E2-B468-10DDEAC5623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19400" y="2057400"/>
                <a:ext cx="5961063" cy="3505200"/>
              </a:xfrm>
              <a:prstGeom prst="rect">
                <a:avLst/>
              </a:prstGeom>
              <a:noFill/>
              <a:ln w="12700">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pic>
          <p:sp>
            <p:nvSpPr>
              <p:cNvPr id="10257" name="Rectangle 5">
                <a:extLst>
                  <a:ext uri="{FF2B5EF4-FFF2-40B4-BE49-F238E27FC236}">
                    <a16:creationId xmlns:a16="http://schemas.microsoft.com/office/drawing/2014/main" id="{A0BB645D-DC0D-44F9-9D8E-CB9AE02499E0}"/>
                  </a:ext>
                </a:extLst>
              </p:cNvPr>
              <p:cNvSpPr>
                <a:spLocks noChangeArrowheads="1"/>
              </p:cNvSpPr>
              <p:nvPr/>
            </p:nvSpPr>
            <p:spPr bwMode="gray">
              <a:xfrm>
                <a:off x="4800600" y="3352800"/>
                <a:ext cx="1752600" cy="228600"/>
              </a:xfrm>
              <a:prstGeom prst="rect">
                <a:avLst/>
              </a:prstGeom>
              <a:noFill/>
              <a:ln w="28575">
                <a:solidFill>
                  <a:schemeClr val="accent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
            <p:nvSpPr>
              <p:cNvPr id="10258" name="Rectangle 6">
                <a:extLst>
                  <a:ext uri="{FF2B5EF4-FFF2-40B4-BE49-F238E27FC236}">
                    <a16:creationId xmlns:a16="http://schemas.microsoft.com/office/drawing/2014/main" id="{1D2E633A-1554-4B74-96FA-8A0FA275AB7A}"/>
                  </a:ext>
                </a:extLst>
              </p:cNvPr>
              <p:cNvSpPr>
                <a:spLocks noChangeArrowheads="1"/>
              </p:cNvSpPr>
              <p:nvPr/>
            </p:nvSpPr>
            <p:spPr bwMode="gray">
              <a:xfrm>
                <a:off x="4800600" y="3733800"/>
                <a:ext cx="1981200" cy="609600"/>
              </a:xfrm>
              <a:prstGeom prst="rect">
                <a:avLst/>
              </a:prstGeom>
              <a:noFill/>
              <a:ln w="28575">
                <a:solidFill>
                  <a:schemeClr val="accent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
            <p:nvSpPr>
              <p:cNvPr id="10259" name="Rectangle 7">
                <a:extLst>
                  <a:ext uri="{FF2B5EF4-FFF2-40B4-BE49-F238E27FC236}">
                    <a16:creationId xmlns:a16="http://schemas.microsoft.com/office/drawing/2014/main" id="{4F077375-28B5-4D7B-B5D8-194B0D798F3C}"/>
                  </a:ext>
                </a:extLst>
              </p:cNvPr>
              <p:cNvSpPr>
                <a:spLocks noChangeArrowheads="1"/>
              </p:cNvSpPr>
              <p:nvPr/>
            </p:nvSpPr>
            <p:spPr bwMode="gray">
              <a:xfrm>
                <a:off x="2895600" y="4953000"/>
                <a:ext cx="838200" cy="228600"/>
              </a:xfrm>
              <a:prstGeom prst="rect">
                <a:avLst/>
              </a:prstGeom>
              <a:noFill/>
              <a:ln w="28575">
                <a:solidFill>
                  <a:schemeClr val="accent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grpSp>
      </p:grpSp>
      <p:sp>
        <p:nvSpPr>
          <p:cNvPr id="14" name="Oval 33">
            <a:extLst>
              <a:ext uri="{FF2B5EF4-FFF2-40B4-BE49-F238E27FC236}">
                <a16:creationId xmlns:a16="http://schemas.microsoft.com/office/drawing/2014/main" id="{7517AA7C-5885-4156-B745-46435C15199B}"/>
              </a:ext>
            </a:extLst>
          </p:cNvPr>
          <p:cNvSpPr>
            <a:spLocks noChangeAspect="1" noChangeArrowheads="1"/>
          </p:cNvSpPr>
          <p:nvPr/>
        </p:nvSpPr>
        <p:spPr bwMode="auto">
          <a:xfrm>
            <a:off x="4343400" y="2019300"/>
            <a:ext cx="689907" cy="690089"/>
          </a:xfrm>
          <a:prstGeom prst="ellipse">
            <a:avLst/>
          </a:prstGeom>
          <a:gradFill>
            <a:gsLst>
              <a:gs pos="0">
                <a:schemeClr val="accent3">
                  <a:lumMod val="40000"/>
                  <a:lumOff val="60000"/>
                </a:schemeClr>
              </a:gs>
              <a:gs pos="36000">
                <a:schemeClr val="accent3"/>
              </a:gs>
              <a:gs pos="85000">
                <a:schemeClr val="accent3">
                  <a:lumMod val="50000"/>
                </a:schemeClr>
              </a:gs>
            </a:gsLst>
            <a:lin ang="5400000" scaled="0"/>
          </a:gradFill>
          <a:ln w="28575">
            <a:gradFill>
              <a:gsLst>
                <a:gs pos="0">
                  <a:schemeClr val="accent3">
                    <a:lumMod val="50000"/>
                  </a:schemeClr>
                </a:gs>
                <a:gs pos="50000">
                  <a:schemeClr val="accent3"/>
                </a:gs>
                <a:gs pos="100000">
                  <a:schemeClr val="accent3">
                    <a:lumMod val="40000"/>
                    <a:lumOff val="60000"/>
                  </a:schemeClr>
                </a:gs>
              </a:gsLst>
              <a:lin ang="5400000" scaled="0"/>
            </a:gradFill>
            <a:round/>
            <a:headEnd/>
            <a:tailEnd/>
          </a:ln>
        </p:spPr>
        <p:txBody>
          <a:bodyPr wrap="none" lIns="92060" tIns="92060" rIns="92060" bIns="92060" anchor="ctr"/>
          <a:lstStyle/>
          <a:p>
            <a:pPr algn="ctr" defTabSz="1644362" eaLnBrk="0" hangingPunct="0">
              <a:lnSpc>
                <a:spcPct val="95000"/>
              </a:lnSpc>
              <a:defRPr/>
            </a:pPr>
            <a:r>
              <a:rPr lang="en-US" sz="3150" b="1" dirty="0">
                <a:solidFill>
                  <a:schemeClr val="bg1"/>
                </a:solidFill>
              </a:rPr>
              <a:t>1</a:t>
            </a:r>
          </a:p>
        </p:txBody>
      </p:sp>
      <p:sp>
        <p:nvSpPr>
          <p:cNvPr id="15" name="Oval 33">
            <a:extLst>
              <a:ext uri="{FF2B5EF4-FFF2-40B4-BE49-F238E27FC236}">
                <a16:creationId xmlns:a16="http://schemas.microsoft.com/office/drawing/2014/main" id="{A5E0A9A9-F43C-40CC-8C84-BF93C4817F59}"/>
              </a:ext>
            </a:extLst>
          </p:cNvPr>
          <p:cNvSpPr>
            <a:spLocks noChangeAspect="1" noChangeArrowheads="1"/>
          </p:cNvSpPr>
          <p:nvPr/>
        </p:nvSpPr>
        <p:spPr bwMode="auto">
          <a:xfrm>
            <a:off x="4148793" y="4686300"/>
            <a:ext cx="689907" cy="690089"/>
          </a:xfrm>
          <a:prstGeom prst="ellipse">
            <a:avLst/>
          </a:prstGeom>
          <a:gradFill>
            <a:gsLst>
              <a:gs pos="0">
                <a:schemeClr val="accent3">
                  <a:lumMod val="40000"/>
                  <a:lumOff val="60000"/>
                </a:schemeClr>
              </a:gs>
              <a:gs pos="36000">
                <a:schemeClr val="accent3"/>
              </a:gs>
              <a:gs pos="85000">
                <a:schemeClr val="accent3">
                  <a:lumMod val="50000"/>
                </a:schemeClr>
              </a:gs>
            </a:gsLst>
            <a:lin ang="5400000" scaled="0"/>
          </a:gradFill>
          <a:ln w="28575">
            <a:gradFill>
              <a:gsLst>
                <a:gs pos="0">
                  <a:schemeClr val="accent3">
                    <a:lumMod val="50000"/>
                  </a:schemeClr>
                </a:gs>
                <a:gs pos="50000">
                  <a:schemeClr val="accent3"/>
                </a:gs>
                <a:gs pos="100000">
                  <a:schemeClr val="accent3">
                    <a:lumMod val="40000"/>
                    <a:lumOff val="60000"/>
                  </a:schemeClr>
                </a:gs>
              </a:gsLst>
              <a:lin ang="5400000" scaled="0"/>
            </a:gradFill>
            <a:round/>
            <a:headEnd/>
            <a:tailEnd/>
          </a:ln>
        </p:spPr>
        <p:txBody>
          <a:bodyPr wrap="none" lIns="92060" tIns="92060" rIns="92060" bIns="92060" anchor="ctr"/>
          <a:lstStyle/>
          <a:p>
            <a:pPr algn="ctr" defTabSz="1644362" eaLnBrk="0" hangingPunct="0">
              <a:lnSpc>
                <a:spcPct val="95000"/>
              </a:lnSpc>
              <a:defRPr/>
            </a:pPr>
            <a:r>
              <a:rPr lang="en-US" sz="3150" b="1" dirty="0">
                <a:solidFill>
                  <a:schemeClr val="bg1"/>
                </a:solidFill>
              </a:rPr>
              <a:t>3</a:t>
            </a:r>
          </a:p>
        </p:txBody>
      </p:sp>
      <p:sp>
        <p:nvSpPr>
          <p:cNvPr id="16" name="Oval 33">
            <a:extLst>
              <a:ext uri="{FF2B5EF4-FFF2-40B4-BE49-F238E27FC236}">
                <a16:creationId xmlns:a16="http://schemas.microsoft.com/office/drawing/2014/main" id="{D5F3D339-A180-44D1-902C-B2D6AB362A15}"/>
              </a:ext>
            </a:extLst>
          </p:cNvPr>
          <p:cNvSpPr>
            <a:spLocks noChangeAspect="1" noChangeArrowheads="1"/>
          </p:cNvSpPr>
          <p:nvPr/>
        </p:nvSpPr>
        <p:spPr bwMode="auto">
          <a:xfrm>
            <a:off x="16230600" y="6286500"/>
            <a:ext cx="689907" cy="690089"/>
          </a:xfrm>
          <a:prstGeom prst="ellipse">
            <a:avLst/>
          </a:prstGeom>
          <a:gradFill>
            <a:gsLst>
              <a:gs pos="0">
                <a:schemeClr val="accent3">
                  <a:lumMod val="40000"/>
                  <a:lumOff val="60000"/>
                </a:schemeClr>
              </a:gs>
              <a:gs pos="36000">
                <a:schemeClr val="accent3"/>
              </a:gs>
              <a:gs pos="85000">
                <a:schemeClr val="accent3">
                  <a:lumMod val="50000"/>
                </a:schemeClr>
              </a:gs>
            </a:gsLst>
            <a:lin ang="5400000" scaled="0"/>
          </a:gradFill>
          <a:ln w="28575">
            <a:gradFill>
              <a:gsLst>
                <a:gs pos="0">
                  <a:schemeClr val="accent3">
                    <a:lumMod val="50000"/>
                  </a:schemeClr>
                </a:gs>
                <a:gs pos="50000">
                  <a:schemeClr val="accent3"/>
                </a:gs>
                <a:gs pos="100000">
                  <a:schemeClr val="accent3">
                    <a:lumMod val="40000"/>
                    <a:lumOff val="60000"/>
                  </a:schemeClr>
                </a:gs>
              </a:gsLst>
              <a:lin ang="5400000" scaled="0"/>
            </a:gradFill>
            <a:round/>
            <a:headEnd/>
            <a:tailEnd/>
          </a:ln>
        </p:spPr>
        <p:txBody>
          <a:bodyPr wrap="none" lIns="92060" tIns="92060" rIns="92060" bIns="92060" anchor="ctr"/>
          <a:lstStyle/>
          <a:p>
            <a:pPr algn="ctr" defTabSz="1644362" eaLnBrk="0" hangingPunct="0">
              <a:lnSpc>
                <a:spcPct val="95000"/>
              </a:lnSpc>
              <a:defRPr/>
            </a:pPr>
            <a:r>
              <a:rPr lang="en-US" sz="3150" b="1" dirty="0">
                <a:solidFill>
                  <a:schemeClr val="bg1"/>
                </a:solidFill>
              </a:rPr>
              <a:t>2</a:t>
            </a:r>
          </a:p>
        </p:txBody>
      </p:sp>
    </p:spTree>
    <p:custDataLst>
      <p:tags r:id="rId1"/>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custDataLst>
      <p:tags r:id="rId1"/>
    </p:custDataLst>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PRESENTER" val="8e5b71d97abbf78e6157b6cb7b590e0393b44c6"/>
  <p:tag name="ARTICULATE_SLIDE_COUNT" val="35"/>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U Redwood PowerPoint Template">
  <a:themeElements>
    <a:clrScheme name="Redwood Theme">
      <a:dk1>
        <a:srgbClr val="312D2A"/>
      </a:dk1>
      <a:lt1>
        <a:srgbClr val="FCFBFA"/>
      </a:lt1>
      <a:dk2>
        <a:srgbClr val="312D2A"/>
      </a:dk2>
      <a:lt2>
        <a:srgbClr val="FCFBFA"/>
      </a:lt2>
      <a:accent1>
        <a:srgbClr val="C74634"/>
      </a:accent1>
      <a:accent2>
        <a:srgbClr val="FACD62"/>
      </a:accent2>
      <a:accent3>
        <a:srgbClr val="94AFAF"/>
      </a:accent3>
      <a:accent4>
        <a:srgbClr val="2B6242"/>
      </a:accent4>
      <a:accent5>
        <a:srgbClr val="AE562C"/>
      </a:accent5>
      <a:accent6>
        <a:srgbClr val="759C6C"/>
      </a:accent6>
      <a:hlink>
        <a:srgbClr val="2C5967"/>
      </a:hlink>
      <a:folHlink>
        <a:srgbClr val="FACD62"/>
      </a:folHlink>
    </a:clrScheme>
    <a:fontScheme name="Redwood Fonts">
      <a:majorFont>
        <a:latin typeface="Georgia"/>
        <a:ea typeface=""/>
        <a:cs typeface=""/>
      </a:majorFont>
      <a:minorFont>
        <a:latin typeface="Oracle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28575"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ctr" defTabSz="228600" rtl="0" eaLnBrk="1" fontAlgn="base" latinLnBrk="0" hangingPunct="1">
          <a:lnSpc>
            <a:spcPct val="100000"/>
          </a:lnSpc>
          <a:spcBef>
            <a:spcPct val="20000"/>
          </a:spcBef>
          <a:spcAft>
            <a:spcPct val="0"/>
          </a:spcAft>
          <a:buClr>
            <a:srgbClr val="FF0000"/>
          </a:buClr>
          <a:buSzTx/>
          <a:buFont typeface="Arial" pitchFamily="34" charset="0"/>
          <a:buNone/>
          <a:tabLst/>
          <a:defRPr kumimoji="0" 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noFill/>
        <a:ln w="28575"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ctr" defTabSz="228600" rtl="0" eaLnBrk="1" fontAlgn="base" latinLnBrk="0" hangingPunct="1">
          <a:lnSpc>
            <a:spcPct val="100000"/>
          </a:lnSpc>
          <a:spcBef>
            <a:spcPct val="20000"/>
          </a:spcBef>
          <a:spcAft>
            <a:spcPct val="0"/>
          </a:spcAft>
          <a:buClr>
            <a:srgbClr val="FF0000"/>
          </a:buClr>
          <a:buSzTx/>
          <a:buFont typeface="Arial" pitchFamily="34" charset="0"/>
          <a:buNone/>
          <a:tabLst/>
          <a:defRPr kumimoji="0" 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Default Design 1">
        <a:dk1>
          <a:srgbClr val="000000"/>
        </a:dk1>
        <a:lt1>
          <a:srgbClr val="FFFFFF"/>
        </a:lt1>
        <a:dk2>
          <a:srgbClr val="000000"/>
        </a:dk2>
        <a:lt2>
          <a:srgbClr val="000000"/>
        </a:lt2>
        <a:accent1>
          <a:srgbClr val="CCCCCC"/>
        </a:accent1>
        <a:accent2>
          <a:srgbClr val="FF3300"/>
        </a:accent2>
        <a:accent3>
          <a:srgbClr val="FFFFFF"/>
        </a:accent3>
        <a:accent4>
          <a:srgbClr val="000000"/>
        </a:accent4>
        <a:accent5>
          <a:srgbClr val="E2E2E2"/>
        </a:accent5>
        <a:accent6>
          <a:srgbClr val="E72D00"/>
        </a:accent6>
        <a:hlink>
          <a:srgbClr val="FF3300"/>
        </a:hlink>
        <a:folHlink>
          <a:srgbClr val="9999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U Redwood PowerPoint Template.potx" id="{E268B603-5D0A-4A64-89C3-10B088DC216C}" vid="{A85A9E7E-81CB-495B-98B2-24FED83F9CAE}"/>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000000"/>
      </a:lt2>
      <a:accent1>
        <a:srgbClr val="CCCCCC"/>
      </a:accent1>
      <a:accent2>
        <a:srgbClr val="FF3300"/>
      </a:accent2>
      <a:accent3>
        <a:srgbClr val="FFFFFF"/>
      </a:accent3>
      <a:accent4>
        <a:srgbClr val="000000"/>
      </a:accent4>
      <a:accent5>
        <a:srgbClr val="E2E2E2"/>
      </a:accent5>
      <a:accent6>
        <a:srgbClr val="E72D00"/>
      </a:accent6>
      <a:hlink>
        <a:srgbClr val="FF3300"/>
      </a:hlink>
      <a:folHlink>
        <a:srgbClr val="999999"/>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OU Redwood PowerPoint Template</Template>
  <TotalTime>127</TotalTime>
  <Words>4387</Words>
  <Application>Microsoft Office PowerPoint</Application>
  <PresentationFormat>Custom</PresentationFormat>
  <Paragraphs>370</Paragraphs>
  <Slides>34</Slides>
  <Notes>34</Notes>
  <HiddenSlides>4</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34</vt:i4>
      </vt:variant>
    </vt:vector>
  </HeadingPairs>
  <TitlesOfParts>
    <vt:vector size="40" baseType="lpstr">
      <vt:lpstr>Arial</vt:lpstr>
      <vt:lpstr>Courier New</vt:lpstr>
      <vt:lpstr>Georgia</vt:lpstr>
      <vt:lpstr>Oracle Sans</vt:lpstr>
      <vt:lpstr>Times New Roman</vt:lpstr>
      <vt:lpstr>OU Redwood PowerPoint Template</vt:lpstr>
      <vt:lpstr>Using SQL Developer</vt:lpstr>
      <vt:lpstr>Objectives</vt:lpstr>
      <vt:lpstr>What Is Oracle SQL Developer?</vt:lpstr>
      <vt:lpstr>Specifications of SQL Developer</vt:lpstr>
      <vt:lpstr>SQL Developer Interface</vt:lpstr>
      <vt:lpstr>PowerPoint Presentation</vt:lpstr>
      <vt:lpstr>Creating a Database Connection</vt:lpstr>
      <vt:lpstr>Creating a Database Connection</vt:lpstr>
      <vt:lpstr>PowerPoint Presentation</vt:lpstr>
      <vt:lpstr>Browsing Database Objects</vt:lpstr>
      <vt:lpstr>Displaying the Table Structure</vt:lpstr>
      <vt:lpstr>Browsing Files</vt:lpstr>
      <vt:lpstr>Creating a Schema Object</vt:lpstr>
      <vt:lpstr>Creating a New Table: Example </vt:lpstr>
      <vt:lpstr>Using the SQL Worksheet</vt:lpstr>
      <vt:lpstr>Using the SQL Worksheet</vt:lpstr>
      <vt:lpstr>PowerPoint Presentation</vt:lpstr>
      <vt:lpstr>Using the SQL Worksheet</vt:lpstr>
      <vt:lpstr>Executing SQL Statements</vt:lpstr>
      <vt:lpstr>Saving SQL Scripts</vt:lpstr>
      <vt:lpstr>Executing Saved Script Files: Method 1</vt:lpstr>
      <vt:lpstr>Executing Saved Script Files: Method 2</vt:lpstr>
      <vt:lpstr>Formatting the SQL Code</vt:lpstr>
      <vt:lpstr>Using Snippets</vt:lpstr>
      <vt:lpstr>Using Snippets: Example</vt:lpstr>
      <vt:lpstr>Debugging Procedures and Functions</vt:lpstr>
      <vt:lpstr>Database Reporting</vt:lpstr>
      <vt:lpstr>Creating a User-Defined Report</vt:lpstr>
      <vt:lpstr>Search Engines and External Tools</vt:lpstr>
      <vt:lpstr>Setting Preferences</vt:lpstr>
      <vt:lpstr>PowerPoint Presentation</vt:lpstr>
      <vt:lpstr>Resetting the SQL Developer Layout</vt:lpstr>
      <vt:lpstr>Data Modeler in SQL Developer</vt:lpstr>
      <vt:lpstr>Summary</vt:lpstr>
    </vt:vector>
  </TitlesOfParts>
  <Company>Oracle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OU Redwood 2020</dc:subject>
  <dc:creator>Lakhan Chaudhari</dc:creator>
  <cp:keywords>OU Redwood PowerPoint Template</cp:keywords>
  <dc:description>Oracle University Production Services PowerPoint Template</dc:description>
  <cp:lastModifiedBy>Jayanthy Keshavamurthy</cp:lastModifiedBy>
  <cp:revision>16</cp:revision>
  <cp:lastPrinted>2002-03-28T23:57:22Z</cp:lastPrinted>
  <dcterms:created xsi:type="dcterms:W3CDTF">2020-05-18T07:25:08Z</dcterms:created>
  <dcterms:modified xsi:type="dcterms:W3CDTF">2020-06-30T16:18:11Z</dcterms:modified>
  <cp:category>Oracle University PowerPoint Template</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home_page">
    <vt:lpwstr>http://ap337sun.us.oracle.com/powerpoint</vt:lpwstr>
  </property>
  <property fmtid="{D5CDD505-2E9C-101B-9397-08002B2CF9AE}" pid="3" name="Version">
    <vt:lpwstr>1.00</vt:lpwstr>
  </property>
  <property fmtid="{D5CDD505-2E9C-101B-9397-08002B2CF9AE}" pid="4" name="Build_version">
    <vt:lpwstr> 111</vt:lpwstr>
  </property>
  <property fmtid="{D5CDD505-2E9C-101B-9397-08002B2CF9AE}" pid="5" name="Build_Date">
    <vt:filetime>2001-07-03T07:00:00Z</vt:filetime>
  </property>
  <property fmtid="{D5CDD505-2E9C-101B-9397-08002B2CF9AE}" pid="6" name="Build_Time">
    <vt:lpwstr>10:11:09 AM</vt:lpwstr>
  </property>
  <property fmtid="{D5CDD505-2E9C-101B-9397-08002B2CF9AE}" pid="7" name="Install_dir">
    <vt:lpwstr/>
  </property>
  <property fmtid="{D5CDD505-2E9C-101B-9397-08002B2CF9AE}" pid="8" name="ArticulateGUID">
    <vt:lpwstr>54608960-AEB5-4F2A-B622-CD7CD84DD473</vt:lpwstr>
  </property>
  <property fmtid="{D5CDD505-2E9C-101B-9397-08002B2CF9AE}" pid="9" name="ArticulatePath">
    <vt:lpwstr>OU7_July2016</vt:lpwstr>
  </property>
</Properties>
</file>